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9" r:id="rId3"/>
    <p:sldId id="260" r:id="rId4"/>
    <p:sldId id="257" r:id="rId5"/>
    <p:sldId id="262" r:id="rId6"/>
    <p:sldId id="258"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64992" autoAdjust="0"/>
  </p:normalViewPr>
  <p:slideViewPr>
    <p:cSldViewPr>
      <p:cViewPr varScale="1">
        <p:scale>
          <a:sx n="46" d="100"/>
          <a:sy n="46" d="100"/>
        </p:scale>
        <p:origin x="-19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0" d="100"/>
          <a:sy n="70" d="100"/>
        </p:scale>
        <p:origin x="-1434" y="64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9A0003-EF2C-4EA6-B7B8-B230CAD98C2F}" type="doc">
      <dgm:prSet loTypeId="urn:microsoft.com/office/officeart/2005/8/layout/orgChart1" loCatId="hierarchy" qsTypeId="urn:microsoft.com/office/officeart/2005/8/quickstyle/3d4" qsCatId="3D" csTypeId="urn:microsoft.com/office/officeart/2005/8/colors/accent1_2" csCatId="accent1" phldr="1"/>
      <dgm:spPr/>
      <dgm:t>
        <a:bodyPr/>
        <a:lstStyle/>
        <a:p>
          <a:endParaRPr lang="en-US"/>
        </a:p>
      </dgm:t>
    </dgm:pt>
    <dgm:pt modelId="{E8DCCB2A-8CD6-447E-B7FE-9887E57F3024}">
      <dgm:prSet phldrT="[Text]"/>
      <dgm:spPr/>
      <dgm:t>
        <a:bodyPr/>
        <a:lstStyle/>
        <a:p>
          <a:r>
            <a:rPr lang="en-US" dirty="0" smtClean="0"/>
            <a:t>OVFA Executive Board</a:t>
          </a:r>
          <a:endParaRPr lang="en-US" dirty="0"/>
        </a:p>
      </dgm:t>
    </dgm:pt>
    <dgm:pt modelId="{384286B6-FC70-4A9B-BC9E-684155A2D19E}" type="parTrans" cxnId="{1EDEFA3A-717C-4254-AF98-15F4640A369E}">
      <dgm:prSet/>
      <dgm:spPr/>
      <dgm:t>
        <a:bodyPr/>
        <a:lstStyle/>
        <a:p>
          <a:endParaRPr lang="en-US"/>
        </a:p>
      </dgm:t>
    </dgm:pt>
    <dgm:pt modelId="{839E18D3-7D86-495D-B3B7-CB474FB65F38}" type="sibTrans" cxnId="{1EDEFA3A-717C-4254-AF98-15F4640A369E}">
      <dgm:prSet/>
      <dgm:spPr/>
      <dgm:t>
        <a:bodyPr/>
        <a:lstStyle/>
        <a:p>
          <a:endParaRPr lang="en-US"/>
        </a:p>
      </dgm:t>
    </dgm:pt>
    <dgm:pt modelId="{5C88FBA0-EA13-4D8F-93C7-2D7DE7D61BCF}">
      <dgm:prSet phldrT="[Text]"/>
      <dgm:spPr/>
      <dgm:t>
        <a:bodyPr/>
        <a:lstStyle/>
        <a:p>
          <a:r>
            <a:rPr lang="en-US" dirty="0" smtClean="0"/>
            <a:t>Region 1 Ambassador</a:t>
          </a:r>
          <a:endParaRPr lang="en-US" dirty="0"/>
        </a:p>
      </dgm:t>
    </dgm:pt>
    <dgm:pt modelId="{F7B33D1E-C1CE-4874-92BD-F52C8CCB3062}" type="parTrans" cxnId="{1A2E5EAC-12AB-47A7-ABBF-C1E185F92D56}">
      <dgm:prSet/>
      <dgm:spPr/>
      <dgm:t>
        <a:bodyPr/>
        <a:lstStyle/>
        <a:p>
          <a:endParaRPr lang="en-US"/>
        </a:p>
      </dgm:t>
    </dgm:pt>
    <dgm:pt modelId="{31A18B8B-4B02-4DCC-9A97-2F53221A218E}" type="sibTrans" cxnId="{1A2E5EAC-12AB-47A7-ABBF-C1E185F92D56}">
      <dgm:prSet/>
      <dgm:spPr/>
      <dgm:t>
        <a:bodyPr/>
        <a:lstStyle/>
        <a:p>
          <a:endParaRPr lang="en-US"/>
        </a:p>
      </dgm:t>
    </dgm:pt>
    <dgm:pt modelId="{C2AFE2D5-E0E4-4613-A1F8-6C643AC54DAA}">
      <dgm:prSet phldrT="[Text]"/>
      <dgm:spPr/>
      <dgm:t>
        <a:bodyPr/>
        <a:lstStyle/>
        <a:p>
          <a:r>
            <a:rPr lang="en-US" dirty="0" smtClean="0"/>
            <a:t>Region 2 Ambassador</a:t>
          </a:r>
          <a:endParaRPr lang="en-US" dirty="0"/>
        </a:p>
      </dgm:t>
    </dgm:pt>
    <dgm:pt modelId="{2F802E13-51AB-4041-8269-A5668D1A6667}" type="parTrans" cxnId="{5416580A-A771-4F58-A794-43321E73C10F}">
      <dgm:prSet/>
      <dgm:spPr/>
      <dgm:t>
        <a:bodyPr/>
        <a:lstStyle/>
        <a:p>
          <a:endParaRPr lang="en-US"/>
        </a:p>
      </dgm:t>
    </dgm:pt>
    <dgm:pt modelId="{A00FE19D-50EB-4EDF-A55A-955AF34554BA}" type="sibTrans" cxnId="{5416580A-A771-4F58-A794-43321E73C10F}">
      <dgm:prSet/>
      <dgm:spPr/>
      <dgm:t>
        <a:bodyPr/>
        <a:lstStyle/>
        <a:p>
          <a:endParaRPr lang="en-US"/>
        </a:p>
      </dgm:t>
    </dgm:pt>
    <dgm:pt modelId="{B4BDF0A6-2C96-4405-8328-69B263F29FB7}">
      <dgm:prSet phldrT="[Text]"/>
      <dgm:spPr/>
      <dgm:t>
        <a:bodyPr/>
        <a:lstStyle/>
        <a:p>
          <a:r>
            <a:rPr lang="en-US" dirty="0" smtClean="0"/>
            <a:t> Region 3 Ambassador</a:t>
          </a:r>
          <a:endParaRPr lang="en-US" dirty="0"/>
        </a:p>
      </dgm:t>
    </dgm:pt>
    <dgm:pt modelId="{9EB3C415-DEE5-4E58-BB71-B634D466E9C4}" type="parTrans" cxnId="{77D543B7-CB11-4E60-BD6D-A0D12FACA790}">
      <dgm:prSet/>
      <dgm:spPr/>
      <dgm:t>
        <a:bodyPr/>
        <a:lstStyle/>
        <a:p>
          <a:endParaRPr lang="en-US"/>
        </a:p>
      </dgm:t>
    </dgm:pt>
    <dgm:pt modelId="{3FF98E41-C659-42B7-8B1D-ADCBF5B14CF3}" type="sibTrans" cxnId="{77D543B7-CB11-4E60-BD6D-A0D12FACA790}">
      <dgm:prSet/>
      <dgm:spPr/>
      <dgm:t>
        <a:bodyPr/>
        <a:lstStyle/>
        <a:p>
          <a:endParaRPr lang="en-US"/>
        </a:p>
      </dgm:t>
    </dgm:pt>
    <dgm:pt modelId="{6B513F65-1AC0-43AE-A059-3511C3214184}">
      <dgm:prSet phldrT="[Text]"/>
      <dgm:spPr/>
      <dgm:t>
        <a:bodyPr/>
        <a:lstStyle/>
        <a:p>
          <a:r>
            <a:rPr lang="en-US" dirty="0" smtClean="0"/>
            <a:t>Department Delegate</a:t>
          </a:r>
          <a:endParaRPr lang="en-US" dirty="0"/>
        </a:p>
      </dgm:t>
    </dgm:pt>
    <dgm:pt modelId="{EA49A1A3-A1A9-4A22-9A28-A7D3A20C46FD}" type="parTrans" cxnId="{50CA545F-BF07-4BE9-BF0B-60B6C484CB93}">
      <dgm:prSet/>
      <dgm:spPr/>
      <dgm:t>
        <a:bodyPr/>
        <a:lstStyle/>
        <a:p>
          <a:endParaRPr lang="en-US"/>
        </a:p>
      </dgm:t>
    </dgm:pt>
    <dgm:pt modelId="{DB540CE8-22A7-4F3F-8A59-570922A38144}" type="sibTrans" cxnId="{50CA545F-BF07-4BE9-BF0B-60B6C484CB93}">
      <dgm:prSet/>
      <dgm:spPr/>
      <dgm:t>
        <a:bodyPr/>
        <a:lstStyle/>
        <a:p>
          <a:endParaRPr lang="en-US"/>
        </a:p>
      </dgm:t>
    </dgm:pt>
    <dgm:pt modelId="{994CCCA6-1E8C-486E-8997-223ED0074EAB}">
      <dgm:prSet phldrT="[Text]"/>
      <dgm:spPr/>
      <dgm:t>
        <a:bodyPr/>
        <a:lstStyle/>
        <a:p>
          <a:r>
            <a:rPr lang="en-US" dirty="0" smtClean="0"/>
            <a:t>Department Delegate</a:t>
          </a:r>
          <a:endParaRPr lang="en-US" dirty="0"/>
        </a:p>
      </dgm:t>
    </dgm:pt>
    <dgm:pt modelId="{911DF0BA-1B5C-4F23-8223-5BC8F8CD369F}" type="parTrans" cxnId="{A604A113-4FF4-48C1-9CB4-4977FAD6951D}">
      <dgm:prSet/>
      <dgm:spPr/>
      <dgm:t>
        <a:bodyPr/>
        <a:lstStyle/>
        <a:p>
          <a:endParaRPr lang="en-US"/>
        </a:p>
      </dgm:t>
    </dgm:pt>
    <dgm:pt modelId="{6A44810B-7E09-458D-A5FB-70D6F3F1CF69}" type="sibTrans" cxnId="{A604A113-4FF4-48C1-9CB4-4977FAD6951D}">
      <dgm:prSet/>
      <dgm:spPr/>
      <dgm:t>
        <a:bodyPr/>
        <a:lstStyle/>
        <a:p>
          <a:endParaRPr lang="en-US"/>
        </a:p>
      </dgm:t>
    </dgm:pt>
    <dgm:pt modelId="{A5EBC221-AF76-4057-9CAC-4C13C3D69DBE}">
      <dgm:prSet phldrT="[Text]"/>
      <dgm:spPr/>
      <dgm:t>
        <a:bodyPr/>
        <a:lstStyle/>
        <a:p>
          <a:r>
            <a:rPr lang="en-US" dirty="0" smtClean="0"/>
            <a:t>Department Delegate</a:t>
          </a:r>
          <a:endParaRPr lang="en-US" dirty="0"/>
        </a:p>
      </dgm:t>
    </dgm:pt>
    <dgm:pt modelId="{746E5465-0ABA-47EF-995A-9A6942CDBB95}" type="parTrans" cxnId="{1E4A9CD2-F5DC-403C-8930-E3CBC33329CE}">
      <dgm:prSet/>
      <dgm:spPr/>
      <dgm:t>
        <a:bodyPr/>
        <a:lstStyle/>
        <a:p>
          <a:endParaRPr lang="en-US"/>
        </a:p>
      </dgm:t>
    </dgm:pt>
    <dgm:pt modelId="{BA0CD220-DADF-40C7-839D-2786665D80B1}" type="sibTrans" cxnId="{1E4A9CD2-F5DC-403C-8930-E3CBC33329CE}">
      <dgm:prSet/>
      <dgm:spPr/>
      <dgm:t>
        <a:bodyPr/>
        <a:lstStyle/>
        <a:p>
          <a:endParaRPr lang="en-US"/>
        </a:p>
      </dgm:t>
    </dgm:pt>
    <dgm:pt modelId="{AFFFA3B8-6CAC-49AD-9ADE-BCE7C14E51B4}">
      <dgm:prSet phldrT="[Text]"/>
      <dgm:spPr/>
      <dgm:t>
        <a:bodyPr/>
        <a:lstStyle/>
        <a:p>
          <a:r>
            <a:rPr lang="en-US" dirty="0" smtClean="0"/>
            <a:t>West Ambassador Director</a:t>
          </a:r>
          <a:endParaRPr lang="en-US" dirty="0"/>
        </a:p>
      </dgm:t>
    </dgm:pt>
    <dgm:pt modelId="{6C8F7802-63A8-4422-BBCD-975C48CDD334}" type="parTrans" cxnId="{42156876-C213-4C90-AC77-0F8C2A9C26BD}">
      <dgm:prSet/>
      <dgm:spPr/>
      <dgm:t>
        <a:bodyPr/>
        <a:lstStyle/>
        <a:p>
          <a:endParaRPr lang="en-US"/>
        </a:p>
      </dgm:t>
    </dgm:pt>
    <dgm:pt modelId="{CF410189-98D8-443E-8F07-AFE6080F8743}" type="sibTrans" cxnId="{42156876-C213-4C90-AC77-0F8C2A9C26BD}">
      <dgm:prSet/>
      <dgm:spPr/>
      <dgm:t>
        <a:bodyPr/>
        <a:lstStyle/>
        <a:p>
          <a:endParaRPr lang="en-US"/>
        </a:p>
      </dgm:t>
    </dgm:pt>
    <dgm:pt modelId="{EE234ECE-B515-414A-85FA-0BC069CD847D}">
      <dgm:prSet phldrT="[Text]"/>
      <dgm:spPr/>
      <dgm:t>
        <a:bodyPr/>
        <a:lstStyle/>
        <a:p>
          <a:r>
            <a:rPr lang="en-US" dirty="0" smtClean="0"/>
            <a:t>East Ambassador Director</a:t>
          </a:r>
          <a:endParaRPr lang="en-US" dirty="0"/>
        </a:p>
      </dgm:t>
    </dgm:pt>
    <dgm:pt modelId="{1D2F9801-69E6-4D53-A2E4-005C05F3AF91}" type="parTrans" cxnId="{62B524DB-A8B5-4951-B521-89E6284333C5}">
      <dgm:prSet/>
      <dgm:spPr/>
      <dgm:t>
        <a:bodyPr/>
        <a:lstStyle/>
        <a:p>
          <a:endParaRPr lang="en-US"/>
        </a:p>
      </dgm:t>
    </dgm:pt>
    <dgm:pt modelId="{FC7BFE66-0F2A-4F77-8515-183D3EC74575}" type="sibTrans" cxnId="{62B524DB-A8B5-4951-B521-89E6284333C5}">
      <dgm:prSet/>
      <dgm:spPr/>
      <dgm:t>
        <a:bodyPr/>
        <a:lstStyle/>
        <a:p>
          <a:endParaRPr lang="en-US"/>
        </a:p>
      </dgm:t>
    </dgm:pt>
    <dgm:pt modelId="{E0A9D30D-5F8F-4FB5-B94D-C9C7A2C349C8}">
      <dgm:prSet phldrT="[Text]"/>
      <dgm:spPr/>
      <dgm:t>
        <a:bodyPr/>
        <a:lstStyle/>
        <a:p>
          <a:r>
            <a:rPr lang="en-US" dirty="0" smtClean="0"/>
            <a:t>Region 6 Ambassador</a:t>
          </a:r>
          <a:endParaRPr lang="en-US" dirty="0"/>
        </a:p>
      </dgm:t>
    </dgm:pt>
    <dgm:pt modelId="{D4522EA7-654E-4A74-B947-DE68D2E48B2A}" type="parTrans" cxnId="{AD305A61-0F93-4E42-85EC-6DC6A1C3CF4B}">
      <dgm:prSet/>
      <dgm:spPr/>
      <dgm:t>
        <a:bodyPr/>
        <a:lstStyle/>
        <a:p>
          <a:endParaRPr lang="en-US"/>
        </a:p>
      </dgm:t>
    </dgm:pt>
    <dgm:pt modelId="{4E59E699-E259-46BD-B264-D751337C1A8F}" type="sibTrans" cxnId="{AD305A61-0F93-4E42-85EC-6DC6A1C3CF4B}">
      <dgm:prSet/>
      <dgm:spPr/>
      <dgm:t>
        <a:bodyPr/>
        <a:lstStyle/>
        <a:p>
          <a:endParaRPr lang="en-US"/>
        </a:p>
      </dgm:t>
    </dgm:pt>
    <dgm:pt modelId="{D0D2C68E-70F7-41C7-BB09-4AA541E30CB6}">
      <dgm:prSet phldrT="[Text]"/>
      <dgm:spPr/>
      <dgm:t>
        <a:bodyPr/>
        <a:lstStyle/>
        <a:p>
          <a:r>
            <a:rPr lang="en-US" dirty="0" smtClean="0"/>
            <a:t>Department Delegate</a:t>
          </a:r>
          <a:endParaRPr lang="en-US" dirty="0"/>
        </a:p>
      </dgm:t>
    </dgm:pt>
    <dgm:pt modelId="{4BF7EF9E-FAF4-4161-94E6-81189DB0754A}" type="parTrans" cxnId="{F662D69A-655D-4613-9281-93AAC41527BD}">
      <dgm:prSet/>
      <dgm:spPr/>
      <dgm:t>
        <a:bodyPr/>
        <a:lstStyle/>
        <a:p>
          <a:endParaRPr lang="en-US"/>
        </a:p>
      </dgm:t>
    </dgm:pt>
    <dgm:pt modelId="{30D3C1A3-70E8-4BEF-9DF4-FCECA917CEF1}" type="sibTrans" cxnId="{F662D69A-655D-4613-9281-93AAC41527BD}">
      <dgm:prSet/>
      <dgm:spPr/>
      <dgm:t>
        <a:bodyPr/>
        <a:lstStyle/>
        <a:p>
          <a:endParaRPr lang="en-US"/>
        </a:p>
      </dgm:t>
    </dgm:pt>
    <dgm:pt modelId="{4A1746BB-50D7-4B2A-87FF-6360E9B7BB5F}">
      <dgm:prSet phldrT="[Text]"/>
      <dgm:spPr/>
      <dgm:t>
        <a:bodyPr/>
        <a:lstStyle/>
        <a:p>
          <a:r>
            <a:rPr lang="en-US" dirty="0" smtClean="0"/>
            <a:t>Region 7 Ambassador</a:t>
          </a:r>
          <a:endParaRPr lang="en-US" dirty="0"/>
        </a:p>
      </dgm:t>
    </dgm:pt>
    <dgm:pt modelId="{8AE8C98B-AD6E-4CB1-95B6-9F2DB2E57542}" type="parTrans" cxnId="{362C2F46-2466-470C-89F5-259F5B59859A}">
      <dgm:prSet/>
      <dgm:spPr/>
      <dgm:t>
        <a:bodyPr/>
        <a:lstStyle/>
        <a:p>
          <a:endParaRPr lang="en-US"/>
        </a:p>
      </dgm:t>
    </dgm:pt>
    <dgm:pt modelId="{EB08A9A5-8D8A-4693-8649-44E2A6535883}" type="sibTrans" cxnId="{362C2F46-2466-470C-89F5-259F5B59859A}">
      <dgm:prSet/>
      <dgm:spPr/>
      <dgm:t>
        <a:bodyPr/>
        <a:lstStyle/>
        <a:p>
          <a:endParaRPr lang="en-US"/>
        </a:p>
      </dgm:t>
    </dgm:pt>
    <dgm:pt modelId="{9389AA0E-1D28-4C85-A5EF-70167180D4EC}">
      <dgm:prSet phldrT="[Text]"/>
      <dgm:spPr/>
      <dgm:t>
        <a:bodyPr/>
        <a:lstStyle/>
        <a:p>
          <a:r>
            <a:rPr lang="en-US" dirty="0" smtClean="0"/>
            <a:t>Department Delegate</a:t>
          </a:r>
          <a:endParaRPr lang="en-US" dirty="0"/>
        </a:p>
      </dgm:t>
    </dgm:pt>
    <dgm:pt modelId="{EFFBDB28-6036-4188-AF9F-70F6F5241799}" type="parTrans" cxnId="{BE22D58D-FCC2-4033-B6A5-06B60EC0CD03}">
      <dgm:prSet/>
      <dgm:spPr/>
      <dgm:t>
        <a:bodyPr/>
        <a:lstStyle/>
        <a:p>
          <a:endParaRPr lang="en-US"/>
        </a:p>
      </dgm:t>
    </dgm:pt>
    <dgm:pt modelId="{5081449C-ACDE-49E5-83C2-BBAA865CA324}" type="sibTrans" cxnId="{BE22D58D-FCC2-4033-B6A5-06B60EC0CD03}">
      <dgm:prSet/>
      <dgm:spPr/>
      <dgm:t>
        <a:bodyPr/>
        <a:lstStyle/>
        <a:p>
          <a:endParaRPr lang="en-US"/>
        </a:p>
      </dgm:t>
    </dgm:pt>
    <dgm:pt modelId="{F3597D97-A2C8-462A-B897-6F9CA6DB7E68}">
      <dgm:prSet phldrT="[Text]"/>
      <dgm:spPr/>
      <dgm:t>
        <a:bodyPr/>
        <a:lstStyle/>
        <a:p>
          <a:r>
            <a:rPr lang="en-US" dirty="0" smtClean="0"/>
            <a:t>Region 8 Ambassador</a:t>
          </a:r>
          <a:endParaRPr lang="en-US" dirty="0"/>
        </a:p>
      </dgm:t>
    </dgm:pt>
    <dgm:pt modelId="{59D91F6F-FAA1-4E07-AC0A-B78E11519E21}" type="parTrans" cxnId="{A8148B05-6A26-458C-A684-395DC22F276B}">
      <dgm:prSet/>
      <dgm:spPr/>
      <dgm:t>
        <a:bodyPr/>
        <a:lstStyle/>
        <a:p>
          <a:endParaRPr lang="en-US"/>
        </a:p>
      </dgm:t>
    </dgm:pt>
    <dgm:pt modelId="{1CAEC428-F32B-4D1B-BA21-9F41F3764BC6}" type="sibTrans" cxnId="{A8148B05-6A26-458C-A684-395DC22F276B}">
      <dgm:prSet/>
      <dgm:spPr/>
      <dgm:t>
        <a:bodyPr/>
        <a:lstStyle/>
        <a:p>
          <a:endParaRPr lang="en-US"/>
        </a:p>
      </dgm:t>
    </dgm:pt>
    <dgm:pt modelId="{C6286749-6710-4B90-805B-CF487272407F}">
      <dgm:prSet phldrT="[Text]"/>
      <dgm:spPr/>
      <dgm:t>
        <a:bodyPr/>
        <a:lstStyle/>
        <a:p>
          <a:r>
            <a:rPr lang="en-US" dirty="0" smtClean="0"/>
            <a:t>Department Delegate</a:t>
          </a:r>
          <a:endParaRPr lang="en-US" dirty="0"/>
        </a:p>
      </dgm:t>
    </dgm:pt>
    <dgm:pt modelId="{1F691288-0801-4E3B-95A6-CDE69AAAE143}" type="parTrans" cxnId="{BCDAEEC0-F7C8-4597-8540-6F442A7C2949}">
      <dgm:prSet/>
      <dgm:spPr/>
      <dgm:t>
        <a:bodyPr/>
        <a:lstStyle/>
        <a:p>
          <a:endParaRPr lang="en-US"/>
        </a:p>
      </dgm:t>
    </dgm:pt>
    <dgm:pt modelId="{4C00C928-06D1-42F5-B99D-F67C95711B41}" type="sibTrans" cxnId="{BCDAEEC0-F7C8-4597-8540-6F442A7C2949}">
      <dgm:prSet/>
      <dgm:spPr/>
      <dgm:t>
        <a:bodyPr/>
        <a:lstStyle/>
        <a:p>
          <a:endParaRPr lang="en-US"/>
        </a:p>
      </dgm:t>
    </dgm:pt>
    <dgm:pt modelId="{0093DFBC-F2DC-48DF-B154-2E6B7DF24305}">
      <dgm:prSet phldrT="[Text]"/>
      <dgm:spPr/>
      <dgm:t>
        <a:bodyPr/>
        <a:lstStyle/>
        <a:p>
          <a:r>
            <a:rPr lang="en-US" dirty="0" smtClean="0"/>
            <a:t>Region 9 Ambassador</a:t>
          </a:r>
          <a:endParaRPr lang="en-US" dirty="0"/>
        </a:p>
      </dgm:t>
    </dgm:pt>
    <dgm:pt modelId="{4594A3AC-2FCB-4476-B97C-F7764520E97F}" type="parTrans" cxnId="{C3F54317-1360-48D0-BE49-E9CD7CD4D5C3}">
      <dgm:prSet/>
      <dgm:spPr/>
      <dgm:t>
        <a:bodyPr/>
        <a:lstStyle/>
        <a:p>
          <a:endParaRPr lang="en-US"/>
        </a:p>
      </dgm:t>
    </dgm:pt>
    <dgm:pt modelId="{46DD2A87-8415-430A-BB97-0152A1DCE720}" type="sibTrans" cxnId="{C3F54317-1360-48D0-BE49-E9CD7CD4D5C3}">
      <dgm:prSet/>
      <dgm:spPr/>
      <dgm:t>
        <a:bodyPr/>
        <a:lstStyle/>
        <a:p>
          <a:endParaRPr lang="en-US"/>
        </a:p>
      </dgm:t>
    </dgm:pt>
    <dgm:pt modelId="{511D3337-9AE3-447A-B0B2-4F79B752B1C5}">
      <dgm:prSet phldrT="[Text]"/>
      <dgm:spPr/>
      <dgm:t>
        <a:bodyPr/>
        <a:lstStyle/>
        <a:p>
          <a:r>
            <a:rPr lang="en-US" dirty="0" smtClean="0"/>
            <a:t>Department Delegate</a:t>
          </a:r>
          <a:endParaRPr lang="en-US" dirty="0"/>
        </a:p>
      </dgm:t>
    </dgm:pt>
    <dgm:pt modelId="{7FDA8E12-C6F3-49CB-956E-65D7C3EA9F21}" type="parTrans" cxnId="{064A1E7A-00C5-4DB6-88B3-6D59B8A33BFB}">
      <dgm:prSet/>
      <dgm:spPr/>
      <dgm:t>
        <a:bodyPr/>
        <a:lstStyle/>
        <a:p>
          <a:endParaRPr lang="en-US"/>
        </a:p>
      </dgm:t>
    </dgm:pt>
    <dgm:pt modelId="{734CD870-CA7C-4D2D-9DD1-59A5C6DECBFF}" type="sibTrans" cxnId="{064A1E7A-00C5-4DB6-88B3-6D59B8A33BFB}">
      <dgm:prSet/>
      <dgm:spPr/>
      <dgm:t>
        <a:bodyPr/>
        <a:lstStyle/>
        <a:p>
          <a:endParaRPr lang="en-US"/>
        </a:p>
      </dgm:t>
    </dgm:pt>
    <dgm:pt modelId="{DA1BCA0B-0839-42C4-8AE8-04BE2322E261}">
      <dgm:prSet phldrT="[Text]"/>
      <dgm:spPr/>
      <dgm:t>
        <a:bodyPr/>
        <a:lstStyle/>
        <a:p>
          <a:r>
            <a:rPr lang="en-US" dirty="0" smtClean="0"/>
            <a:t>Region 4 Ambassador</a:t>
          </a:r>
          <a:endParaRPr lang="en-US" dirty="0"/>
        </a:p>
      </dgm:t>
    </dgm:pt>
    <dgm:pt modelId="{2D80FDE4-D9DC-421D-B655-66FECABB41C8}" type="parTrans" cxnId="{169202D2-2472-4B1F-8C96-352F07980DA5}">
      <dgm:prSet/>
      <dgm:spPr/>
      <dgm:t>
        <a:bodyPr/>
        <a:lstStyle/>
        <a:p>
          <a:endParaRPr lang="en-US"/>
        </a:p>
      </dgm:t>
    </dgm:pt>
    <dgm:pt modelId="{2EE7127E-F7A5-4013-A920-DA9C31884C3F}" type="sibTrans" cxnId="{169202D2-2472-4B1F-8C96-352F07980DA5}">
      <dgm:prSet/>
      <dgm:spPr/>
      <dgm:t>
        <a:bodyPr/>
        <a:lstStyle/>
        <a:p>
          <a:endParaRPr lang="en-US"/>
        </a:p>
      </dgm:t>
    </dgm:pt>
    <dgm:pt modelId="{F47F6806-9482-42CC-B2C9-739565D82370}">
      <dgm:prSet phldrT="[Text]"/>
      <dgm:spPr/>
      <dgm:t>
        <a:bodyPr/>
        <a:lstStyle/>
        <a:p>
          <a:r>
            <a:rPr lang="en-US" dirty="0" smtClean="0"/>
            <a:t>Department Delegate</a:t>
          </a:r>
          <a:endParaRPr lang="en-US" dirty="0"/>
        </a:p>
      </dgm:t>
    </dgm:pt>
    <dgm:pt modelId="{88E1F84A-277E-43C3-B801-E95DF6F05099}" type="parTrans" cxnId="{A6AAB80F-B5A0-4006-B6F8-B29E98858669}">
      <dgm:prSet/>
      <dgm:spPr/>
      <dgm:t>
        <a:bodyPr/>
        <a:lstStyle/>
        <a:p>
          <a:endParaRPr lang="en-US"/>
        </a:p>
      </dgm:t>
    </dgm:pt>
    <dgm:pt modelId="{FE428355-D35F-44C8-ADC4-99E387DD168E}" type="sibTrans" cxnId="{A6AAB80F-B5A0-4006-B6F8-B29E98858669}">
      <dgm:prSet/>
      <dgm:spPr/>
      <dgm:t>
        <a:bodyPr/>
        <a:lstStyle/>
        <a:p>
          <a:endParaRPr lang="en-US"/>
        </a:p>
      </dgm:t>
    </dgm:pt>
    <dgm:pt modelId="{F4A13D6C-300D-4BDC-8597-D7D8B8F8E985}">
      <dgm:prSet phldrT="[Text]"/>
      <dgm:spPr/>
      <dgm:t>
        <a:bodyPr/>
        <a:lstStyle/>
        <a:p>
          <a:r>
            <a:rPr lang="en-US" dirty="0" smtClean="0"/>
            <a:t>Region 5 Ambassador</a:t>
          </a:r>
          <a:endParaRPr lang="en-US" dirty="0"/>
        </a:p>
      </dgm:t>
    </dgm:pt>
    <dgm:pt modelId="{832F9CB7-9A01-4D22-BC84-E0498EDE4C75}" type="parTrans" cxnId="{08ABADF0-1E57-45B5-AD9F-B78B2AD194EE}">
      <dgm:prSet/>
      <dgm:spPr/>
      <dgm:t>
        <a:bodyPr/>
        <a:lstStyle/>
        <a:p>
          <a:endParaRPr lang="en-US"/>
        </a:p>
      </dgm:t>
    </dgm:pt>
    <dgm:pt modelId="{7161B9FC-D311-49B5-B66A-EB208093DDA3}" type="sibTrans" cxnId="{08ABADF0-1E57-45B5-AD9F-B78B2AD194EE}">
      <dgm:prSet/>
      <dgm:spPr/>
      <dgm:t>
        <a:bodyPr/>
        <a:lstStyle/>
        <a:p>
          <a:endParaRPr lang="en-US"/>
        </a:p>
      </dgm:t>
    </dgm:pt>
    <dgm:pt modelId="{B65B54E6-C658-481C-A9D8-53755E7725F5}">
      <dgm:prSet phldrT="[Text]"/>
      <dgm:spPr/>
      <dgm:t>
        <a:bodyPr/>
        <a:lstStyle/>
        <a:p>
          <a:r>
            <a:rPr lang="en-US" dirty="0" smtClean="0"/>
            <a:t>Department Delegate</a:t>
          </a:r>
          <a:endParaRPr lang="en-US" dirty="0"/>
        </a:p>
      </dgm:t>
    </dgm:pt>
    <dgm:pt modelId="{019BE7C9-3682-4D06-8C04-804B584D91E0}" type="parTrans" cxnId="{66EFCA9E-EF5D-4A0C-97BA-4849953FAEFB}">
      <dgm:prSet/>
      <dgm:spPr/>
      <dgm:t>
        <a:bodyPr/>
        <a:lstStyle/>
        <a:p>
          <a:endParaRPr lang="en-US"/>
        </a:p>
      </dgm:t>
    </dgm:pt>
    <dgm:pt modelId="{37AA27AB-9463-4E57-9A64-FB734FA3FBFA}" type="sibTrans" cxnId="{66EFCA9E-EF5D-4A0C-97BA-4849953FAEFB}">
      <dgm:prSet/>
      <dgm:spPr/>
      <dgm:t>
        <a:bodyPr/>
        <a:lstStyle/>
        <a:p>
          <a:endParaRPr lang="en-US"/>
        </a:p>
      </dgm:t>
    </dgm:pt>
    <dgm:pt modelId="{A93FCC78-4DA5-4A76-92AC-3422E5815649}" type="pres">
      <dgm:prSet presAssocID="{449A0003-EF2C-4EA6-B7B8-B230CAD98C2F}" presName="hierChild1" presStyleCnt="0">
        <dgm:presLayoutVars>
          <dgm:orgChart val="1"/>
          <dgm:chPref val="1"/>
          <dgm:dir/>
          <dgm:animOne val="branch"/>
          <dgm:animLvl val="lvl"/>
          <dgm:resizeHandles/>
        </dgm:presLayoutVars>
      </dgm:prSet>
      <dgm:spPr/>
      <dgm:t>
        <a:bodyPr/>
        <a:lstStyle/>
        <a:p>
          <a:endParaRPr lang="en-US"/>
        </a:p>
      </dgm:t>
    </dgm:pt>
    <dgm:pt modelId="{AB222AB6-EC01-4E7D-AF8E-4FD68166F7B0}" type="pres">
      <dgm:prSet presAssocID="{E8DCCB2A-8CD6-447E-B7FE-9887E57F3024}" presName="hierRoot1" presStyleCnt="0">
        <dgm:presLayoutVars>
          <dgm:hierBranch val="init"/>
        </dgm:presLayoutVars>
      </dgm:prSet>
      <dgm:spPr/>
    </dgm:pt>
    <dgm:pt modelId="{9475B3F3-2503-48BF-93CA-E33C33BE8D1D}" type="pres">
      <dgm:prSet presAssocID="{E8DCCB2A-8CD6-447E-B7FE-9887E57F3024}" presName="rootComposite1" presStyleCnt="0"/>
      <dgm:spPr/>
    </dgm:pt>
    <dgm:pt modelId="{F6B07DF2-0102-41B7-B055-33903FAC2092}" type="pres">
      <dgm:prSet presAssocID="{E8DCCB2A-8CD6-447E-B7FE-9887E57F3024}" presName="rootText1" presStyleLbl="node0" presStyleIdx="0" presStyleCnt="1">
        <dgm:presLayoutVars>
          <dgm:chPref val="3"/>
        </dgm:presLayoutVars>
      </dgm:prSet>
      <dgm:spPr/>
      <dgm:t>
        <a:bodyPr/>
        <a:lstStyle/>
        <a:p>
          <a:endParaRPr lang="en-US"/>
        </a:p>
      </dgm:t>
    </dgm:pt>
    <dgm:pt modelId="{808210B7-61D6-4E67-994E-A6FD4E7D95FA}" type="pres">
      <dgm:prSet presAssocID="{E8DCCB2A-8CD6-447E-B7FE-9887E57F3024}" presName="rootConnector1" presStyleLbl="node1" presStyleIdx="0" presStyleCnt="0"/>
      <dgm:spPr/>
      <dgm:t>
        <a:bodyPr/>
        <a:lstStyle/>
        <a:p>
          <a:endParaRPr lang="en-US"/>
        </a:p>
      </dgm:t>
    </dgm:pt>
    <dgm:pt modelId="{E799915E-5434-4502-A718-64F3C3CFD46A}" type="pres">
      <dgm:prSet presAssocID="{E8DCCB2A-8CD6-447E-B7FE-9887E57F3024}" presName="hierChild2" presStyleCnt="0"/>
      <dgm:spPr/>
    </dgm:pt>
    <dgm:pt modelId="{4E5637CC-35A6-4B1D-933D-D95861983896}" type="pres">
      <dgm:prSet presAssocID="{6C8F7802-63A8-4422-BBCD-975C48CDD334}" presName="Name37" presStyleLbl="parChTrans1D2" presStyleIdx="0" presStyleCnt="2"/>
      <dgm:spPr/>
      <dgm:t>
        <a:bodyPr/>
        <a:lstStyle/>
        <a:p>
          <a:endParaRPr lang="en-US"/>
        </a:p>
      </dgm:t>
    </dgm:pt>
    <dgm:pt modelId="{716C89E9-FD2C-4FEC-A08A-59A941CDBEC7}" type="pres">
      <dgm:prSet presAssocID="{AFFFA3B8-6CAC-49AD-9ADE-BCE7C14E51B4}" presName="hierRoot2" presStyleCnt="0">
        <dgm:presLayoutVars>
          <dgm:hierBranch val="init"/>
        </dgm:presLayoutVars>
      </dgm:prSet>
      <dgm:spPr/>
    </dgm:pt>
    <dgm:pt modelId="{D38663B7-2320-4EAB-AA5B-A5A90E08F681}" type="pres">
      <dgm:prSet presAssocID="{AFFFA3B8-6CAC-49AD-9ADE-BCE7C14E51B4}" presName="rootComposite" presStyleCnt="0"/>
      <dgm:spPr/>
    </dgm:pt>
    <dgm:pt modelId="{3B23B543-2C85-40B0-9284-6B9AC14CCC4A}" type="pres">
      <dgm:prSet presAssocID="{AFFFA3B8-6CAC-49AD-9ADE-BCE7C14E51B4}" presName="rootText" presStyleLbl="node2" presStyleIdx="0" presStyleCnt="2">
        <dgm:presLayoutVars>
          <dgm:chPref val="3"/>
        </dgm:presLayoutVars>
      </dgm:prSet>
      <dgm:spPr/>
      <dgm:t>
        <a:bodyPr/>
        <a:lstStyle/>
        <a:p>
          <a:endParaRPr lang="en-US"/>
        </a:p>
      </dgm:t>
    </dgm:pt>
    <dgm:pt modelId="{462D917B-898C-466B-8C26-8163D2611B69}" type="pres">
      <dgm:prSet presAssocID="{AFFFA3B8-6CAC-49AD-9ADE-BCE7C14E51B4}" presName="rootConnector" presStyleLbl="node2" presStyleIdx="0" presStyleCnt="2"/>
      <dgm:spPr/>
      <dgm:t>
        <a:bodyPr/>
        <a:lstStyle/>
        <a:p>
          <a:endParaRPr lang="en-US"/>
        </a:p>
      </dgm:t>
    </dgm:pt>
    <dgm:pt modelId="{C592F241-BA17-4F39-AF82-886CEF6593C1}" type="pres">
      <dgm:prSet presAssocID="{AFFFA3B8-6CAC-49AD-9ADE-BCE7C14E51B4}" presName="hierChild4" presStyleCnt="0"/>
      <dgm:spPr/>
    </dgm:pt>
    <dgm:pt modelId="{C340D8D9-812F-4DD7-B77B-7A70C2EBF27C}" type="pres">
      <dgm:prSet presAssocID="{F7B33D1E-C1CE-4874-92BD-F52C8CCB3062}" presName="Name37" presStyleLbl="parChTrans1D3" presStyleIdx="0" presStyleCnt="9"/>
      <dgm:spPr/>
      <dgm:t>
        <a:bodyPr/>
        <a:lstStyle/>
        <a:p>
          <a:endParaRPr lang="en-US"/>
        </a:p>
      </dgm:t>
    </dgm:pt>
    <dgm:pt modelId="{9BBA5739-1ACC-4F09-8A9E-2C98006A9BFB}" type="pres">
      <dgm:prSet presAssocID="{5C88FBA0-EA13-4D8F-93C7-2D7DE7D61BCF}" presName="hierRoot2" presStyleCnt="0">
        <dgm:presLayoutVars>
          <dgm:hierBranch val="init"/>
        </dgm:presLayoutVars>
      </dgm:prSet>
      <dgm:spPr/>
    </dgm:pt>
    <dgm:pt modelId="{A3770344-CC8E-4E64-B6BA-034A7755F63F}" type="pres">
      <dgm:prSet presAssocID="{5C88FBA0-EA13-4D8F-93C7-2D7DE7D61BCF}" presName="rootComposite" presStyleCnt="0"/>
      <dgm:spPr/>
    </dgm:pt>
    <dgm:pt modelId="{DB963EC9-6CD5-4ABA-945C-86B5AF2DFBC4}" type="pres">
      <dgm:prSet presAssocID="{5C88FBA0-EA13-4D8F-93C7-2D7DE7D61BCF}" presName="rootText" presStyleLbl="node3" presStyleIdx="0" presStyleCnt="9">
        <dgm:presLayoutVars>
          <dgm:chPref val="3"/>
        </dgm:presLayoutVars>
      </dgm:prSet>
      <dgm:spPr/>
      <dgm:t>
        <a:bodyPr/>
        <a:lstStyle/>
        <a:p>
          <a:endParaRPr lang="en-US"/>
        </a:p>
      </dgm:t>
    </dgm:pt>
    <dgm:pt modelId="{F2D1F7EC-4C7D-4A05-B5C4-C658FBEC7599}" type="pres">
      <dgm:prSet presAssocID="{5C88FBA0-EA13-4D8F-93C7-2D7DE7D61BCF}" presName="rootConnector" presStyleLbl="node3" presStyleIdx="0" presStyleCnt="9"/>
      <dgm:spPr/>
      <dgm:t>
        <a:bodyPr/>
        <a:lstStyle/>
        <a:p>
          <a:endParaRPr lang="en-US"/>
        </a:p>
      </dgm:t>
    </dgm:pt>
    <dgm:pt modelId="{21F866C4-E361-4007-837D-BFFA2F5571A3}" type="pres">
      <dgm:prSet presAssocID="{5C88FBA0-EA13-4D8F-93C7-2D7DE7D61BCF}" presName="hierChild4" presStyleCnt="0"/>
      <dgm:spPr/>
    </dgm:pt>
    <dgm:pt modelId="{9CE22B07-2D78-4873-8454-5C9D000D49DB}" type="pres">
      <dgm:prSet presAssocID="{EA49A1A3-A1A9-4A22-9A28-A7D3A20C46FD}" presName="Name37" presStyleLbl="parChTrans1D4" presStyleIdx="0" presStyleCnt="9"/>
      <dgm:spPr/>
      <dgm:t>
        <a:bodyPr/>
        <a:lstStyle/>
        <a:p>
          <a:endParaRPr lang="en-US"/>
        </a:p>
      </dgm:t>
    </dgm:pt>
    <dgm:pt modelId="{36E1B276-81E7-46E9-A543-11D9AC38BFD8}" type="pres">
      <dgm:prSet presAssocID="{6B513F65-1AC0-43AE-A059-3511C3214184}" presName="hierRoot2" presStyleCnt="0">
        <dgm:presLayoutVars>
          <dgm:hierBranch val="init"/>
        </dgm:presLayoutVars>
      </dgm:prSet>
      <dgm:spPr/>
    </dgm:pt>
    <dgm:pt modelId="{0BCA189B-3A5D-4314-B1A5-85DDD5A23FCE}" type="pres">
      <dgm:prSet presAssocID="{6B513F65-1AC0-43AE-A059-3511C3214184}" presName="rootComposite" presStyleCnt="0"/>
      <dgm:spPr/>
    </dgm:pt>
    <dgm:pt modelId="{B57280FF-032A-4B41-B230-E99D27D08CC0}" type="pres">
      <dgm:prSet presAssocID="{6B513F65-1AC0-43AE-A059-3511C3214184}" presName="rootText" presStyleLbl="node4" presStyleIdx="0" presStyleCnt="9">
        <dgm:presLayoutVars>
          <dgm:chPref val="3"/>
        </dgm:presLayoutVars>
      </dgm:prSet>
      <dgm:spPr/>
      <dgm:t>
        <a:bodyPr/>
        <a:lstStyle/>
        <a:p>
          <a:endParaRPr lang="en-US"/>
        </a:p>
      </dgm:t>
    </dgm:pt>
    <dgm:pt modelId="{C21B0BCE-7D7B-4299-8D26-520B8ABF152D}" type="pres">
      <dgm:prSet presAssocID="{6B513F65-1AC0-43AE-A059-3511C3214184}" presName="rootConnector" presStyleLbl="node4" presStyleIdx="0" presStyleCnt="9"/>
      <dgm:spPr/>
      <dgm:t>
        <a:bodyPr/>
        <a:lstStyle/>
        <a:p>
          <a:endParaRPr lang="en-US"/>
        </a:p>
      </dgm:t>
    </dgm:pt>
    <dgm:pt modelId="{662ED9A4-FAC9-4F29-970D-9F3A71A8A8DA}" type="pres">
      <dgm:prSet presAssocID="{6B513F65-1AC0-43AE-A059-3511C3214184}" presName="hierChild4" presStyleCnt="0"/>
      <dgm:spPr/>
    </dgm:pt>
    <dgm:pt modelId="{D5D346F9-80AD-4FC6-98EB-63CFEB79D280}" type="pres">
      <dgm:prSet presAssocID="{6B513F65-1AC0-43AE-A059-3511C3214184}" presName="hierChild5" presStyleCnt="0"/>
      <dgm:spPr/>
    </dgm:pt>
    <dgm:pt modelId="{02928198-7857-4897-932C-4F0B689D89DF}" type="pres">
      <dgm:prSet presAssocID="{5C88FBA0-EA13-4D8F-93C7-2D7DE7D61BCF}" presName="hierChild5" presStyleCnt="0"/>
      <dgm:spPr/>
    </dgm:pt>
    <dgm:pt modelId="{1FC4D6F0-A774-41AB-A451-8B95AD07F609}" type="pres">
      <dgm:prSet presAssocID="{2F802E13-51AB-4041-8269-A5668D1A6667}" presName="Name37" presStyleLbl="parChTrans1D3" presStyleIdx="1" presStyleCnt="9"/>
      <dgm:spPr/>
      <dgm:t>
        <a:bodyPr/>
        <a:lstStyle/>
        <a:p>
          <a:endParaRPr lang="en-US"/>
        </a:p>
      </dgm:t>
    </dgm:pt>
    <dgm:pt modelId="{A3D2AEB5-8CA5-4EFF-BD59-253D04935412}" type="pres">
      <dgm:prSet presAssocID="{C2AFE2D5-E0E4-4613-A1F8-6C643AC54DAA}" presName="hierRoot2" presStyleCnt="0">
        <dgm:presLayoutVars>
          <dgm:hierBranch val="init"/>
        </dgm:presLayoutVars>
      </dgm:prSet>
      <dgm:spPr/>
    </dgm:pt>
    <dgm:pt modelId="{B092E73E-8364-4F31-B60C-8BB90A97039D}" type="pres">
      <dgm:prSet presAssocID="{C2AFE2D5-E0E4-4613-A1F8-6C643AC54DAA}" presName="rootComposite" presStyleCnt="0"/>
      <dgm:spPr/>
    </dgm:pt>
    <dgm:pt modelId="{11AD1FDE-8C16-452F-8CEC-77A38D6FACE4}" type="pres">
      <dgm:prSet presAssocID="{C2AFE2D5-E0E4-4613-A1F8-6C643AC54DAA}" presName="rootText" presStyleLbl="node3" presStyleIdx="1" presStyleCnt="9">
        <dgm:presLayoutVars>
          <dgm:chPref val="3"/>
        </dgm:presLayoutVars>
      </dgm:prSet>
      <dgm:spPr/>
      <dgm:t>
        <a:bodyPr/>
        <a:lstStyle/>
        <a:p>
          <a:endParaRPr lang="en-US"/>
        </a:p>
      </dgm:t>
    </dgm:pt>
    <dgm:pt modelId="{C66944E6-30E5-464D-84C8-B3B5FD57DDAB}" type="pres">
      <dgm:prSet presAssocID="{C2AFE2D5-E0E4-4613-A1F8-6C643AC54DAA}" presName="rootConnector" presStyleLbl="node3" presStyleIdx="1" presStyleCnt="9"/>
      <dgm:spPr/>
      <dgm:t>
        <a:bodyPr/>
        <a:lstStyle/>
        <a:p>
          <a:endParaRPr lang="en-US"/>
        </a:p>
      </dgm:t>
    </dgm:pt>
    <dgm:pt modelId="{D60C432E-4A22-4B33-9E06-0CF91DB71132}" type="pres">
      <dgm:prSet presAssocID="{C2AFE2D5-E0E4-4613-A1F8-6C643AC54DAA}" presName="hierChild4" presStyleCnt="0"/>
      <dgm:spPr/>
    </dgm:pt>
    <dgm:pt modelId="{A967203F-DFD6-4318-AF96-6D5909384946}" type="pres">
      <dgm:prSet presAssocID="{911DF0BA-1B5C-4F23-8223-5BC8F8CD369F}" presName="Name37" presStyleLbl="parChTrans1D4" presStyleIdx="1" presStyleCnt="9"/>
      <dgm:spPr/>
      <dgm:t>
        <a:bodyPr/>
        <a:lstStyle/>
        <a:p>
          <a:endParaRPr lang="en-US"/>
        </a:p>
      </dgm:t>
    </dgm:pt>
    <dgm:pt modelId="{96A7B3DA-A742-4E2B-B73C-C81907621CFD}" type="pres">
      <dgm:prSet presAssocID="{994CCCA6-1E8C-486E-8997-223ED0074EAB}" presName="hierRoot2" presStyleCnt="0">
        <dgm:presLayoutVars>
          <dgm:hierBranch val="init"/>
        </dgm:presLayoutVars>
      </dgm:prSet>
      <dgm:spPr/>
    </dgm:pt>
    <dgm:pt modelId="{1FA1EA60-575E-41D0-8297-96C1A2FB021A}" type="pres">
      <dgm:prSet presAssocID="{994CCCA6-1E8C-486E-8997-223ED0074EAB}" presName="rootComposite" presStyleCnt="0"/>
      <dgm:spPr/>
    </dgm:pt>
    <dgm:pt modelId="{D0433A64-325D-469F-9808-0CE35BD4E388}" type="pres">
      <dgm:prSet presAssocID="{994CCCA6-1E8C-486E-8997-223ED0074EAB}" presName="rootText" presStyleLbl="node4" presStyleIdx="1" presStyleCnt="9">
        <dgm:presLayoutVars>
          <dgm:chPref val="3"/>
        </dgm:presLayoutVars>
      </dgm:prSet>
      <dgm:spPr/>
      <dgm:t>
        <a:bodyPr/>
        <a:lstStyle/>
        <a:p>
          <a:endParaRPr lang="en-US"/>
        </a:p>
      </dgm:t>
    </dgm:pt>
    <dgm:pt modelId="{A360F90D-1EFB-4A78-BA65-6AE8EC1D857D}" type="pres">
      <dgm:prSet presAssocID="{994CCCA6-1E8C-486E-8997-223ED0074EAB}" presName="rootConnector" presStyleLbl="node4" presStyleIdx="1" presStyleCnt="9"/>
      <dgm:spPr/>
      <dgm:t>
        <a:bodyPr/>
        <a:lstStyle/>
        <a:p>
          <a:endParaRPr lang="en-US"/>
        </a:p>
      </dgm:t>
    </dgm:pt>
    <dgm:pt modelId="{18EEA1A8-EED3-4A83-8413-FFE5FABA0515}" type="pres">
      <dgm:prSet presAssocID="{994CCCA6-1E8C-486E-8997-223ED0074EAB}" presName="hierChild4" presStyleCnt="0"/>
      <dgm:spPr/>
    </dgm:pt>
    <dgm:pt modelId="{10C9DDDD-3F31-42D3-9857-0F9CFBCC7672}" type="pres">
      <dgm:prSet presAssocID="{994CCCA6-1E8C-486E-8997-223ED0074EAB}" presName="hierChild5" presStyleCnt="0"/>
      <dgm:spPr/>
    </dgm:pt>
    <dgm:pt modelId="{8BD25672-BFA0-4C8E-A3B9-83BCD4020756}" type="pres">
      <dgm:prSet presAssocID="{C2AFE2D5-E0E4-4613-A1F8-6C643AC54DAA}" presName="hierChild5" presStyleCnt="0"/>
      <dgm:spPr/>
    </dgm:pt>
    <dgm:pt modelId="{29C6C35A-FAD8-4A52-BB10-CAB30762F775}" type="pres">
      <dgm:prSet presAssocID="{9EB3C415-DEE5-4E58-BB71-B634D466E9C4}" presName="Name37" presStyleLbl="parChTrans1D3" presStyleIdx="2" presStyleCnt="9"/>
      <dgm:spPr/>
      <dgm:t>
        <a:bodyPr/>
        <a:lstStyle/>
        <a:p>
          <a:endParaRPr lang="en-US"/>
        </a:p>
      </dgm:t>
    </dgm:pt>
    <dgm:pt modelId="{2FAC3E1C-65D3-468B-8839-BD442E9F3959}" type="pres">
      <dgm:prSet presAssocID="{B4BDF0A6-2C96-4405-8328-69B263F29FB7}" presName="hierRoot2" presStyleCnt="0">
        <dgm:presLayoutVars>
          <dgm:hierBranch val="init"/>
        </dgm:presLayoutVars>
      </dgm:prSet>
      <dgm:spPr/>
    </dgm:pt>
    <dgm:pt modelId="{BF865F53-6474-42A7-A5A2-D6B8C9B29D00}" type="pres">
      <dgm:prSet presAssocID="{B4BDF0A6-2C96-4405-8328-69B263F29FB7}" presName="rootComposite" presStyleCnt="0"/>
      <dgm:spPr/>
    </dgm:pt>
    <dgm:pt modelId="{4FAB6E22-FBD0-4F30-B78B-48B4518E0824}" type="pres">
      <dgm:prSet presAssocID="{B4BDF0A6-2C96-4405-8328-69B263F29FB7}" presName="rootText" presStyleLbl="node3" presStyleIdx="2" presStyleCnt="9">
        <dgm:presLayoutVars>
          <dgm:chPref val="3"/>
        </dgm:presLayoutVars>
      </dgm:prSet>
      <dgm:spPr/>
      <dgm:t>
        <a:bodyPr/>
        <a:lstStyle/>
        <a:p>
          <a:endParaRPr lang="en-US"/>
        </a:p>
      </dgm:t>
    </dgm:pt>
    <dgm:pt modelId="{643851B7-9AD6-4E2F-8F72-5DE9B74F712D}" type="pres">
      <dgm:prSet presAssocID="{B4BDF0A6-2C96-4405-8328-69B263F29FB7}" presName="rootConnector" presStyleLbl="node3" presStyleIdx="2" presStyleCnt="9"/>
      <dgm:spPr/>
      <dgm:t>
        <a:bodyPr/>
        <a:lstStyle/>
        <a:p>
          <a:endParaRPr lang="en-US"/>
        </a:p>
      </dgm:t>
    </dgm:pt>
    <dgm:pt modelId="{7A2F9B01-A87A-4B02-AA4F-49D492533007}" type="pres">
      <dgm:prSet presAssocID="{B4BDF0A6-2C96-4405-8328-69B263F29FB7}" presName="hierChild4" presStyleCnt="0"/>
      <dgm:spPr/>
    </dgm:pt>
    <dgm:pt modelId="{528D43EA-5D0C-4A36-AB85-BF5E23763829}" type="pres">
      <dgm:prSet presAssocID="{746E5465-0ABA-47EF-995A-9A6942CDBB95}" presName="Name37" presStyleLbl="parChTrans1D4" presStyleIdx="2" presStyleCnt="9"/>
      <dgm:spPr/>
      <dgm:t>
        <a:bodyPr/>
        <a:lstStyle/>
        <a:p>
          <a:endParaRPr lang="en-US"/>
        </a:p>
      </dgm:t>
    </dgm:pt>
    <dgm:pt modelId="{5B792160-A0FF-42F6-8E4A-9A2F40CD018B}" type="pres">
      <dgm:prSet presAssocID="{A5EBC221-AF76-4057-9CAC-4C13C3D69DBE}" presName="hierRoot2" presStyleCnt="0">
        <dgm:presLayoutVars>
          <dgm:hierBranch val="init"/>
        </dgm:presLayoutVars>
      </dgm:prSet>
      <dgm:spPr/>
    </dgm:pt>
    <dgm:pt modelId="{F112B76D-3A00-433E-B142-99B9E193DC28}" type="pres">
      <dgm:prSet presAssocID="{A5EBC221-AF76-4057-9CAC-4C13C3D69DBE}" presName="rootComposite" presStyleCnt="0"/>
      <dgm:spPr/>
    </dgm:pt>
    <dgm:pt modelId="{C2F1B878-0EAB-439F-8707-7E1175BA6B1A}" type="pres">
      <dgm:prSet presAssocID="{A5EBC221-AF76-4057-9CAC-4C13C3D69DBE}" presName="rootText" presStyleLbl="node4" presStyleIdx="2" presStyleCnt="9">
        <dgm:presLayoutVars>
          <dgm:chPref val="3"/>
        </dgm:presLayoutVars>
      </dgm:prSet>
      <dgm:spPr/>
      <dgm:t>
        <a:bodyPr/>
        <a:lstStyle/>
        <a:p>
          <a:endParaRPr lang="en-US"/>
        </a:p>
      </dgm:t>
    </dgm:pt>
    <dgm:pt modelId="{2FD4E97E-5D1F-4355-B7DD-2DF0F4AFF612}" type="pres">
      <dgm:prSet presAssocID="{A5EBC221-AF76-4057-9CAC-4C13C3D69DBE}" presName="rootConnector" presStyleLbl="node4" presStyleIdx="2" presStyleCnt="9"/>
      <dgm:spPr/>
      <dgm:t>
        <a:bodyPr/>
        <a:lstStyle/>
        <a:p>
          <a:endParaRPr lang="en-US"/>
        </a:p>
      </dgm:t>
    </dgm:pt>
    <dgm:pt modelId="{FE816D25-378C-4928-BECD-C9D3F3C26769}" type="pres">
      <dgm:prSet presAssocID="{A5EBC221-AF76-4057-9CAC-4C13C3D69DBE}" presName="hierChild4" presStyleCnt="0"/>
      <dgm:spPr/>
    </dgm:pt>
    <dgm:pt modelId="{E4F450EF-EAB0-4C0C-9122-0ED5F2944B4F}" type="pres">
      <dgm:prSet presAssocID="{A5EBC221-AF76-4057-9CAC-4C13C3D69DBE}" presName="hierChild5" presStyleCnt="0"/>
      <dgm:spPr/>
    </dgm:pt>
    <dgm:pt modelId="{4A4C09AE-BBF8-4EAA-9FE4-B9A295990287}" type="pres">
      <dgm:prSet presAssocID="{B4BDF0A6-2C96-4405-8328-69B263F29FB7}" presName="hierChild5" presStyleCnt="0"/>
      <dgm:spPr/>
    </dgm:pt>
    <dgm:pt modelId="{2DC3E432-E835-406B-B36B-B10F973421F0}" type="pres">
      <dgm:prSet presAssocID="{2D80FDE4-D9DC-421D-B655-66FECABB41C8}" presName="Name37" presStyleLbl="parChTrans1D3" presStyleIdx="3" presStyleCnt="9"/>
      <dgm:spPr/>
      <dgm:t>
        <a:bodyPr/>
        <a:lstStyle/>
        <a:p>
          <a:endParaRPr lang="en-US"/>
        </a:p>
      </dgm:t>
    </dgm:pt>
    <dgm:pt modelId="{C7622D33-69E1-48E5-9D60-12C2CAF504A2}" type="pres">
      <dgm:prSet presAssocID="{DA1BCA0B-0839-42C4-8AE8-04BE2322E261}" presName="hierRoot2" presStyleCnt="0">
        <dgm:presLayoutVars>
          <dgm:hierBranch val="init"/>
        </dgm:presLayoutVars>
      </dgm:prSet>
      <dgm:spPr/>
    </dgm:pt>
    <dgm:pt modelId="{12F01786-D63A-4357-A3CB-2F6DAD4FBA8D}" type="pres">
      <dgm:prSet presAssocID="{DA1BCA0B-0839-42C4-8AE8-04BE2322E261}" presName="rootComposite" presStyleCnt="0"/>
      <dgm:spPr/>
    </dgm:pt>
    <dgm:pt modelId="{11DD0DF9-6102-4252-B034-C6AE63568F64}" type="pres">
      <dgm:prSet presAssocID="{DA1BCA0B-0839-42C4-8AE8-04BE2322E261}" presName="rootText" presStyleLbl="node3" presStyleIdx="3" presStyleCnt="9">
        <dgm:presLayoutVars>
          <dgm:chPref val="3"/>
        </dgm:presLayoutVars>
      </dgm:prSet>
      <dgm:spPr/>
      <dgm:t>
        <a:bodyPr/>
        <a:lstStyle/>
        <a:p>
          <a:endParaRPr lang="en-US"/>
        </a:p>
      </dgm:t>
    </dgm:pt>
    <dgm:pt modelId="{9E8873A0-8C0F-417E-A7F5-7909D4361D24}" type="pres">
      <dgm:prSet presAssocID="{DA1BCA0B-0839-42C4-8AE8-04BE2322E261}" presName="rootConnector" presStyleLbl="node3" presStyleIdx="3" presStyleCnt="9"/>
      <dgm:spPr/>
      <dgm:t>
        <a:bodyPr/>
        <a:lstStyle/>
        <a:p>
          <a:endParaRPr lang="en-US"/>
        </a:p>
      </dgm:t>
    </dgm:pt>
    <dgm:pt modelId="{A2D44284-056E-4328-88E0-83CBF668ACE6}" type="pres">
      <dgm:prSet presAssocID="{DA1BCA0B-0839-42C4-8AE8-04BE2322E261}" presName="hierChild4" presStyleCnt="0"/>
      <dgm:spPr/>
    </dgm:pt>
    <dgm:pt modelId="{5104E936-B58B-4F02-917B-2AD452D5398E}" type="pres">
      <dgm:prSet presAssocID="{88E1F84A-277E-43C3-B801-E95DF6F05099}" presName="Name37" presStyleLbl="parChTrans1D4" presStyleIdx="3" presStyleCnt="9"/>
      <dgm:spPr/>
      <dgm:t>
        <a:bodyPr/>
        <a:lstStyle/>
        <a:p>
          <a:endParaRPr lang="en-US"/>
        </a:p>
      </dgm:t>
    </dgm:pt>
    <dgm:pt modelId="{E2EE0210-635C-4978-B2C3-EDC4C09293DA}" type="pres">
      <dgm:prSet presAssocID="{F47F6806-9482-42CC-B2C9-739565D82370}" presName="hierRoot2" presStyleCnt="0">
        <dgm:presLayoutVars>
          <dgm:hierBranch val="init"/>
        </dgm:presLayoutVars>
      </dgm:prSet>
      <dgm:spPr/>
    </dgm:pt>
    <dgm:pt modelId="{F1E5A25D-2333-4E01-81F0-070755EC72B1}" type="pres">
      <dgm:prSet presAssocID="{F47F6806-9482-42CC-B2C9-739565D82370}" presName="rootComposite" presStyleCnt="0"/>
      <dgm:spPr/>
    </dgm:pt>
    <dgm:pt modelId="{0F22C584-4F7B-4233-AA44-C3124B64A285}" type="pres">
      <dgm:prSet presAssocID="{F47F6806-9482-42CC-B2C9-739565D82370}" presName="rootText" presStyleLbl="node4" presStyleIdx="3" presStyleCnt="9">
        <dgm:presLayoutVars>
          <dgm:chPref val="3"/>
        </dgm:presLayoutVars>
      </dgm:prSet>
      <dgm:spPr/>
      <dgm:t>
        <a:bodyPr/>
        <a:lstStyle/>
        <a:p>
          <a:endParaRPr lang="en-US"/>
        </a:p>
      </dgm:t>
    </dgm:pt>
    <dgm:pt modelId="{CB4996D4-BBF4-4748-8120-977D5511DFD0}" type="pres">
      <dgm:prSet presAssocID="{F47F6806-9482-42CC-B2C9-739565D82370}" presName="rootConnector" presStyleLbl="node4" presStyleIdx="3" presStyleCnt="9"/>
      <dgm:spPr/>
      <dgm:t>
        <a:bodyPr/>
        <a:lstStyle/>
        <a:p>
          <a:endParaRPr lang="en-US"/>
        </a:p>
      </dgm:t>
    </dgm:pt>
    <dgm:pt modelId="{C03592B8-3DE3-4DCA-AE8B-398E65D60EEA}" type="pres">
      <dgm:prSet presAssocID="{F47F6806-9482-42CC-B2C9-739565D82370}" presName="hierChild4" presStyleCnt="0"/>
      <dgm:spPr/>
    </dgm:pt>
    <dgm:pt modelId="{440770BD-6024-4A85-BFF5-C5C637DA5C0D}" type="pres">
      <dgm:prSet presAssocID="{F47F6806-9482-42CC-B2C9-739565D82370}" presName="hierChild5" presStyleCnt="0"/>
      <dgm:spPr/>
    </dgm:pt>
    <dgm:pt modelId="{C1AF4B50-A78F-47C9-8D33-9438656E3A93}" type="pres">
      <dgm:prSet presAssocID="{DA1BCA0B-0839-42C4-8AE8-04BE2322E261}" presName="hierChild5" presStyleCnt="0"/>
      <dgm:spPr/>
    </dgm:pt>
    <dgm:pt modelId="{F9B41928-3B18-45FF-99B7-93B57EDC612D}" type="pres">
      <dgm:prSet presAssocID="{832F9CB7-9A01-4D22-BC84-E0498EDE4C75}" presName="Name37" presStyleLbl="parChTrans1D3" presStyleIdx="4" presStyleCnt="9"/>
      <dgm:spPr/>
      <dgm:t>
        <a:bodyPr/>
        <a:lstStyle/>
        <a:p>
          <a:endParaRPr lang="en-US"/>
        </a:p>
      </dgm:t>
    </dgm:pt>
    <dgm:pt modelId="{262088E8-0D61-4E5E-9C08-FA2EAC3DE197}" type="pres">
      <dgm:prSet presAssocID="{F4A13D6C-300D-4BDC-8597-D7D8B8F8E985}" presName="hierRoot2" presStyleCnt="0">
        <dgm:presLayoutVars>
          <dgm:hierBranch val="init"/>
        </dgm:presLayoutVars>
      </dgm:prSet>
      <dgm:spPr/>
    </dgm:pt>
    <dgm:pt modelId="{5B7C2BF5-99F2-4E8F-9936-71C7A38C0302}" type="pres">
      <dgm:prSet presAssocID="{F4A13D6C-300D-4BDC-8597-D7D8B8F8E985}" presName="rootComposite" presStyleCnt="0"/>
      <dgm:spPr/>
    </dgm:pt>
    <dgm:pt modelId="{A934A410-C21D-4C02-B149-FE2A6A99EA78}" type="pres">
      <dgm:prSet presAssocID="{F4A13D6C-300D-4BDC-8597-D7D8B8F8E985}" presName="rootText" presStyleLbl="node3" presStyleIdx="4" presStyleCnt="9">
        <dgm:presLayoutVars>
          <dgm:chPref val="3"/>
        </dgm:presLayoutVars>
      </dgm:prSet>
      <dgm:spPr/>
      <dgm:t>
        <a:bodyPr/>
        <a:lstStyle/>
        <a:p>
          <a:endParaRPr lang="en-US"/>
        </a:p>
      </dgm:t>
    </dgm:pt>
    <dgm:pt modelId="{A0993070-2A61-4261-AFB8-7E69EC3442A2}" type="pres">
      <dgm:prSet presAssocID="{F4A13D6C-300D-4BDC-8597-D7D8B8F8E985}" presName="rootConnector" presStyleLbl="node3" presStyleIdx="4" presStyleCnt="9"/>
      <dgm:spPr/>
      <dgm:t>
        <a:bodyPr/>
        <a:lstStyle/>
        <a:p>
          <a:endParaRPr lang="en-US"/>
        </a:p>
      </dgm:t>
    </dgm:pt>
    <dgm:pt modelId="{B192FE9F-260D-48B7-BC76-86DB5590931A}" type="pres">
      <dgm:prSet presAssocID="{F4A13D6C-300D-4BDC-8597-D7D8B8F8E985}" presName="hierChild4" presStyleCnt="0"/>
      <dgm:spPr/>
    </dgm:pt>
    <dgm:pt modelId="{FDBC8BC3-3B55-40AE-900F-EDF2709DF875}" type="pres">
      <dgm:prSet presAssocID="{019BE7C9-3682-4D06-8C04-804B584D91E0}" presName="Name37" presStyleLbl="parChTrans1D4" presStyleIdx="4" presStyleCnt="9"/>
      <dgm:spPr/>
      <dgm:t>
        <a:bodyPr/>
        <a:lstStyle/>
        <a:p>
          <a:endParaRPr lang="en-US"/>
        </a:p>
      </dgm:t>
    </dgm:pt>
    <dgm:pt modelId="{9761F32C-9CD7-42D8-BFE5-06EE6C204B38}" type="pres">
      <dgm:prSet presAssocID="{B65B54E6-C658-481C-A9D8-53755E7725F5}" presName="hierRoot2" presStyleCnt="0">
        <dgm:presLayoutVars>
          <dgm:hierBranch val="init"/>
        </dgm:presLayoutVars>
      </dgm:prSet>
      <dgm:spPr/>
    </dgm:pt>
    <dgm:pt modelId="{A58BCFC1-15F7-414F-A6C8-553D8A53CC88}" type="pres">
      <dgm:prSet presAssocID="{B65B54E6-C658-481C-A9D8-53755E7725F5}" presName="rootComposite" presStyleCnt="0"/>
      <dgm:spPr/>
    </dgm:pt>
    <dgm:pt modelId="{4C28B6A6-7923-4CD4-841E-2EE3BA3304BC}" type="pres">
      <dgm:prSet presAssocID="{B65B54E6-C658-481C-A9D8-53755E7725F5}" presName="rootText" presStyleLbl="node4" presStyleIdx="4" presStyleCnt="9">
        <dgm:presLayoutVars>
          <dgm:chPref val="3"/>
        </dgm:presLayoutVars>
      </dgm:prSet>
      <dgm:spPr/>
      <dgm:t>
        <a:bodyPr/>
        <a:lstStyle/>
        <a:p>
          <a:endParaRPr lang="en-US"/>
        </a:p>
      </dgm:t>
    </dgm:pt>
    <dgm:pt modelId="{A27ACF4F-12D9-4298-BE5C-935C1648A642}" type="pres">
      <dgm:prSet presAssocID="{B65B54E6-C658-481C-A9D8-53755E7725F5}" presName="rootConnector" presStyleLbl="node4" presStyleIdx="4" presStyleCnt="9"/>
      <dgm:spPr/>
      <dgm:t>
        <a:bodyPr/>
        <a:lstStyle/>
        <a:p>
          <a:endParaRPr lang="en-US"/>
        </a:p>
      </dgm:t>
    </dgm:pt>
    <dgm:pt modelId="{40579EBE-9441-4E11-8DAA-34FD7981DBD1}" type="pres">
      <dgm:prSet presAssocID="{B65B54E6-C658-481C-A9D8-53755E7725F5}" presName="hierChild4" presStyleCnt="0"/>
      <dgm:spPr/>
    </dgm:pt>
    <dgm:pt modelId="{3D7808E6-ADFF-4A99-A03A-69E75C41189D}" type="pres">
      <dgm:prSet presAssocID="{B65B54E6-C658-481C-A9D8-53755E7725F5}" presName="hierChild5" presStyleCnt="0"/>
      <dgm:spPr/>
    </dgm:pt>
    <dgm:pt modelId="{3F6E094C-0601-4299-995D-22CB429B141E}" type="pres">
      <dgm:prSet presAssocID="{F4A13D6C-300D-4BDC-8597-D7D8B8F8E985}" presName="hierChild5" presStyleCnt="0"/>
      <dgm:spPr/>
    </dgm:pt>
    <dgm:pt modelId="{F17294E5-C48F-4D7F-81E0-46D086D0CBF4}" type="pres">
      <dgm:prSet presAssocID="{AFFFA3B8-6CAC-49AD-9ADE-BCE7C14E51B4}" presName="hierChild5" presStyleCnt="0"/>
      <dgm:spPr/>
    </dgm:pt>
    <dgm:pt modelId="{4A99B232-9862-47AA-9CEC-C4260A6E3ED1}" type="pres">
      <dgm:prSet presAssocID="{1D2F9801-69E6-4D53-A2E4-005C05F3AF91}" presName="Name37" presStyleLbl="parChTrans1D2" presStyleIdx="1" presStyleCnt="2"/>
      <dgm:spPr/>
      <dgm:t>
        <a:bodyPr/>
        <a:lstStyle/>
        <a:p>
          <a:endParaRPr lang="en-US"/>
        </a:p>
      </dgm:t>
    </dgm:pt>
    <dgm:pt modelId="{B4700009-E98E-4CDD-A61B-BB524694302E}" type="pres">
      <dgm:prSet presAssocID="{EE234ECE-B515-414A-85FA-0BC069CD847D}" presName="hierRoot2" presStyleCnt="0">
        <dgm:presLayoutVars>
          <dgm:hierBranch val="init"/>
        </dgm:presLayoutVars>
      </dgm:prSet>
      <dgm:spPr/>
    </dgm:pt>
    <dgm:pt modelId="{88C86842-37E3-4ED7-AD17-9D3E1A6E3031}" type="pres">
      <dgm:prSet presAssocID="{EE234ECE-B515-414A-85FA-0BC069CD847D}" presName="rootComposite" presStyleCnt="0"/>
      <dgm:spPr/>
    </dgm:pt>
    <dgm:pt modelId="{0CC4F91B-129A-4B0C-85A1-C388B093F2A0}" type="pres">
      <dgm:prSet presAssocID="{EE234ECE-B515-414A-85FA-0BC069CD847D}" presName="rootText" presStyleLbl="node2" presStyleIdx="1" presStyleCnt="2">
        <dgm:presLayoutVars>
          <dgm:chPref val="3"/>
        </dgm:presLayoutVars>
      </dgm:prSet>
      <dgm:spPr/>
      <dgm:t>
        <a:bodyPr/>
        <a:lstStyle/>
        <a:p>
          <a:endParaRPr lang="en-US"/>
        </a:p>
      </dgm:t>
    </dgm:pt>
    <dgm:pt modelId="{E590F620-234A-4954-B956-5120D9343C0B}" type="pres">
      <dgm:prSet presAssocID="{EE234ECE-B515-414A-85FA-0BC069CD847D}" presName="rootConnector" presStyleLbl="node2" presStyleIdx="1" presStyleCnt="2"/>
      <dgm:spPr/>
      <dgm:t>
        <a:bodyPr/>
        <a:lstStyle/>
        <a:p>
          <a:endParaRPr lang="en-US"/>
        </a:p>
      </dgm:t>
    </dgm:pt>
    <dgm:pt modelId="{3ED4962B-ED25-4751-975E-041D1ABCBC3B}" type="pres">
      <dgm:prSet presAssocID="{EE234ECE-B515-414A-85FA-0BC069CD847D}" presName="hierChild4" presStyleCnt="0"/>
      <dgm:spPr/>
    </dgm:pt>
    <dgm:pt modelId="{498FF9B5-93A2-41BB-B4D6-A8AD687DF924}" type="pres">
      <dgm:prSet presAssocID="{D4522EA7-654E-4A74-B947-DE68D2E48B2A}" presName="Name37" presStyleLbl="parChTrans1D3" presStyleIdx="5" presStyleCnt="9"/>
      <dgm:spPr/>
      <dgm:t>
        <a:bodyPr/>
        <a:lstStyle/>
        <a:p>
          <a:endParaRPr lang="en-US"/>
        </a:p>
      </dgm:t>
    </dgm:pt>
    <dgm:pt modelId="{CB346807-30CC-422F-B4F6-5346FC3BDC35}" type="pres">
      <dgm:prSet presAssocID="{E0A9D30D-5F8F-4FB5-B94D-C9C7A2C349C8}" presName="hierRoot2" presStyleCnt="0">
        <dgm:presLayoutVars>
          <dgm:hierBranch val="init"/>
        </dgm:presLayoutVars>
      </dgm:prSet>
      <dgm:spPr/>
    </dgm:pt>
    <dgm:pt modelId="{B71A0915-455D-4D31-8A0C-77691701D4E9}" type="pres">
      <dgm:prSet presAssocID="{E0A9D30D-5F8F-4FB5-B94D-C9C7A2C349C8}" presName="rootComposite" presStyleCnt="0"/>
      <dgm:spPr/>
    </dgm:pt>
    <dgm:pt modelId="{D49B6AEB-51EA-4958-B719-98A8FCF5F14C}" type="pres">
      <dgm:prSet presAssocID="{E0A9D30D-5F8F-4FB5-B94D-C9C7A2C349C8}" presName="rootText" presStyleLbl="node3" presStyleIdx="5" presStyleCnt="9">
        <dgm:presLayoutVars>
          <dgm:chPref val="3"/>
        </dgm:presLayoutVars>
      </dgm:prSet>
      <dgm:spPr/>
      <dgm:t>
        <a:bodyPr/>
        <a:lstStyle/>
        <a:p>
          <a:endParaRPr lang="en-US"/>
        </a:p>
      </dgm:t>
    </dgm:pt>
    <dgm:pt modelId="{2FB170D4-F3C4-491B-B7C9-214FD0DF9DC8}" type="pres">
      <dgm:prSet presAssocID="{E0A9D30D-5F8F-4FB5-B94D-C9C7A2C349C8}" presName="rootConnector" presStyleLbl="node3" presStyleIdx="5" presStyleCnt="9"/>
      <dgm:spPr/>
      <dgm:t>
        <a:bodyPr/>
        <a:lstStyle/>
        <a:p>
          <a:endParaRPr lang="en-US"/>
        </a:p>
      </dgm:t>
    </dgm:pt>
    <dgm:pt modelId="{BC91D716-C529-4A97-AC10-E5D342EBDF62}" type="pres">
      <dgm:prSet presAssocID="{E0A9D30D-5F8F-4FB5-B94D-C9C7A2C349C8}" presName="hierChild4" presStyleCnt="0"/>
      <dgm:spPr/>
    </dgm:pt>
    <dgm:pt modelId="{96DFBA80-A208-40DA-90CD-FD5BAF4A786B}" type="pres">
      <dgm:prSet presAssocID="{4BF7EF9E-FAF4-4161-94E6-81189DB0754A}" presName="Name37" presStyleLbl="parChTrans1D4" presStyleIdx="5" presStyleCnt="9"/>
      <dgm:spPr/>
      <dgm:t>
        <a:bodyPr/>
        <a:lstStyle/>
        <a:p>
          <a:endParaRPr lang="en-US"/>
        </a:p>
      </dgm:t>
    </dgm:pt>
    <dgm:pt modelId="{900DC90D-820F-4879-AB71-BFBC3997B95B}" type="pres">
      <dgm:prSet presAssocID="{D0D2C68E-70F7-41C7-BB09-4AA541E30CB6}" presName="hierRoot2" presStyleCnt="0">
        <dgm:presLayoutVars>
          <dgm:hierBranch val="init"/>
        </dgm:presLayoutVars>
      </dgm:prSet>
      <dgm:spPr/>
    </dgm:pt>
    <dgm:pt modelId="{FBE0F35F-E834-4317-814C-8ACE75691571}" type="pres">
      <dgm:prSet presAssocID="{D0D2C68E-70F7-41C7-BB09-4AA541E30CB6}" presName="rootComposite" presStyleCnt="0"/>
      <dgm:spPr/>
    </dgm:pt>
    <dgm:pt modelId="{56593AD3-73FC-42BF-A943-1250F06E055F}" type="pres">
      <dgm:prSet presAssocID="{D0D2C68E-70F7-41C7-BB09-4AA541E30CB6}" presName="rootText" presStyleLbl="node4" presStyleIdx="5" presStyleCnt="9">
        <dgm:presLayoutVars>
          <dgm:chPref val="3"/>
        </dgm:presLayoutVars>
      </dgm:prSet>
      <dgm:spPr/>
      <dgm:t>
        <a:bodyPr/>
        <a:lstStyle/>
        <a:p>
          <a:endParaRPr lang="en-US"/>
        </a:p>
      </dgm:t>
    </dgm:pt>
    <dgm:pt modelId="{14F28436-B197-4FEE-BB9A-4E524C8A1AC5}" type="pres">
      <dgm:prSet presAssocID="{D0D2C68E-70F7-41C7-BB09-4AA541E30CB6}" presName="rootConnector" presStyleLbl="node4" presStyleIdx="5" presStyleCnt="9"/>
      <dgm:spPr/>
      <dgm:t>
        <a:bodyPr/>
        <a:lstStyle/>
        <a:p>
          <a:endParaRPr lang="en-US"/>
        </a:p>
      </dgm:t>
    </dgm:pt>
    <dgm:pt modelId="{3129CAE9-D758-4736-9B1F-918737493E33}" type="pres">
      <dgm:prSet presAssocID="{D0D2C68E-70F7-41C7-BB09-4AA541E30CB6}" presName="hierChild4" presStyleCnt="0"/>
      <dgm:spPr/>
    </dgm:pt>
    <dgm:pt modelId="{8EE460E5-0FDE-4BCA-8197-F099AABBB481}" type="pres">
      <dgm:prSet presAssocID="{D0D2C68E-70F7-41C7-BB09-4AA541E30CB6}" presName="hierChild5" presStyleCnt="0"/>
      <dgm:spPr/>
    </dgm:pt>
    <dgm:pt modelId="{6B4D3DAA-6F5A-4463-84DE-CD5EF3930AA8}" type="pres">
      <dgm:prSet presAssocID="{E0A9D30D-5F8F-4FB5-B94D-C9C7A2C349C8}" presName="hierChild5" presStyleCnt="0"/>
      <dgm:spPr/>
    </dgm:pt>
    <dgm:pt modelId="{4AB4259A-4A3B-4B89-98EE-3AD332738CDD}" type="pres">
      <dgm:prSet presAssocID="{8AE8C98B-AD6E-4CB1-95B6-9F2DB2E57542}" presName="Name37" presStyleLbl="parChTrans1D3" presStyleIdx="6" presStyleCnt="9"/>
      <dgm:spPr/>
      <dgm:t>
        <a:bodyPr/>
        <a:lstStyle/>
        <a:p>
          <a:endParaRPr lang="en-US"/>
        </a:p>
      </dgm:t>
    </dgm:pt>
    <dgm:pt modelId="{A90449D4-E974-4482-B5FC-4346E75035DA}" type="pres">
      <dgm:prSet presAssocID="{4A1746BB-50D7-4B2A-87FF-6360E9B7BB5F}" presName="hierRoot2" presStyleCnt="0">
        <dgm:presLayoutVars>
          <dgm:hierBranch val="init"/>
        </dgm:presLayoutVars>
      </dgm:prSet>
      <dgm:spPr/>
    </dgm:pt>
    <dgm:pt modelId="{9487DC9E-06EC-44F6-9DCA-50CCDFCBB363}" type="pres">
      <dgm:prSet presAssocID="{4A1746BB-50D7-4B2A-87FF-6360E9B7BB5F}" presName="rootComposite" presStyleCnt="0"/>
      <dgm:spPr/>
    </dgm:pt>
    <dgm:pt modelId="{43022333-F602-4B68-B5A9-1AD494AC11B5}" type="pres">
      <dgm:prSet presAssocID="{4A1746BB-50D7-4B2A-87FF-6360E9B7BB5F}" presName="rootText" presStyleLbl="node3" presStyleIdx="6" presStyleCnt="9">
        <dgm:presLayoutVars>
          <dgm:chPref val="3"/>
        </dgm:presLayoutVars>
      </dgm:prSet>
      <dgm:spPr/>
      <dgm:t>
        <a:bodyPr/>
        <a:lstStyle/>
        <a:p>
          <a:endParaRPr lang="en-US"/>
        </a:p>
      </dgm:t>
    </dgm:pt>
    <dgm:pt modelId="{1EBEF8D4-195F-4B2A-AFE2-E045B72CF776}" type="pres">
      <dgm:prSet presAssocID="{4A1746BB-50D7-4B2A-87FF-6360E9B7BB5F}" presName="rootConnector" presStyleLbl="node3" presStyleIdx="6" presStyleCnt="9"/>
      <dgm:spPr/>
      <dgm:t>
        <a:bodyPr/>
        <a:lstStyle/>
        <a:p>
          <a:endParaRPr lang="en-US"/>
        </a:p>
      </dgm:t>
    </dgm:pt>
    <dgm:pt modelId="{9FADDC74-E981-4928-B1F6-C6A4C6402C8F}" type="pres">
      <dgm:prSet presAssocID="{4A1746BB-50D7-4B2A-87FF-6360E9B7BB5F}" presName="hierChild4" presStyleCnt="0"/>
      <dgm:spPr/>
    </dgm:pt>
    <dgm:pt modelId="{23F45C12-D1A6-4CF6-9BEF-0E7A3E0B7053}" type="pres">
      <dgm:prSet presAssocID="{EFFBDB28-6036-4188-AF9F-70F6F5241799}" presName="Name37" presStyleLbl="parChTrans1D4" presStyleIdx="6" presStyleCnt="9"/>
      <dgm:spPr/>
      <dgm:t>
        <a:bodyPr/>
        <a:lstStyle/>
        <a:p>
          <a:endParaRPr lang="en-US"/>
        </a:p>
      </dgm:t>
    </dgm:pt>
    <dgm:pt modelId="{A5354AF9-595E-49E4-B9FA-24EF1B9A26BA}" type="pres">
      <dgm:prSet presAssocID="{9389AA0E-1D28-4C85-A5EF-70167180D4EC}" presName="hierRoot2" presStyleCnt="0">
        <dgm:presLayoutVars>
          <dgm:hierBranch val="init"/>
        </dgm:presLayoutVars>
      </dgm:prSet>
      <dgm:spPr/>
    </dgm:pt>
    <dgm:pt modelId="{AA189D80-D7B4-4E9B-85D6-8437B913C65D}" type="pres">
      <dgm:prSet presAssocID="{9389AA0E-1D28-4C85-A5EF-70167180D4EC}" presName="rootComposite" presStyleCnt="0"/>
      <dgm:spPr/>
    </dgm:pt>
    <dgm:pt modelId="{24119F33-3C5F-486B-B265-288BA755A3D7}" type="pres">
      <dgm:prSet presAssocID="{9389AA0E-1D28-4C85-A5EF-70167180D4EC}" presName="rootText" presStyleLbl="node4" presStyleIdx="6" presStyleCnt="9">
        <dgm:presLayoutVars>
          <dgm:chPref val="3"/>
        </dgm:presLayoutVars>
      </dgm:prSet>
      <dgm:spPr/>
      <dgm:t>
        <a:bodyPr/>
        <a:lstStyle/>
        <a:p>
          <a:endParaRPr lang="en-US"/>
        </a:p>
      </dgm:t>
    </dgm:pt>
    <dgm:pt modelId="{2BEEE4E6-F1E8-4619-BD76-8BDA38E31CDC}" type="pres">
      <dgm:prSet presAssocID="{9389AA0E-1D28-4C85-A5EF-70167180D4EC}" presName="rootConnector" presStyleLbl="node4" presStyleIdx="6" presStyleCnt="9"/>
      <dgm:spPr/>
      <dgm:t>
        <a:bodyPr/>
        <a:lstStyle/>
        <a:p>
          <a:endParaRPr lang="en-US"/>
        </a:p>
      </dgm:t>
    </dgm:pt>
    <dgm:pt modelId="{9AE54949-75FF-4419-B20F-F4BA631DD18D}" type="pres">
      <dgm:prSet presAssocID="{9389AA0E-1D28-4C85-A5EF-70167180D4EC}" presName="hierChild4" presStyleCnt="0"/>
      <dgm:spPr/>
    </dgm:pt>
    <dgm:pt modelId="{A4B9076B-3D80-4E3A-9FE9-B4D7A9426D36}" type="pres">
      <dgm:prSet presAssocID="{9389AA0E-1D28-4C85-A5EF-70167180D4EC}" presName="hierChild5" presStyleCnt="0"/>
      <dgm:spPr/>
    </dgm:pt>
    <dgm:pt modelId="{8D5C2BE9-FC12-46E8-896F-56A04FE16AFA}" type="pres">
      <dgm:prSet presAssocID="{4A1746BB-50D7-4B2A-87FF-6360E9B7BB5F}" presName="hierChild5" presStyleCnt="0"/>
      <dgm:spPr/>
    </dgm:pt>
    <dgm:pt modelId="{7854E850-72D0-421C-BB4C-58B09237E613}" type="pres">
      <dgm:prSet presAssocID="{59D91F6F-FAA1-4E07-AC0A-B78E11519E21}" presName="Name37" presStyleLbl="parChTrans1D3" presStyleIdx="7" presStyleCnt="9"/>
      <dgm:spPr/>
      <dgm:t>
        <a:bodyPr/>
        <a:lstStyle/>
        <a:p>
          <a:endParaRPr lang="en-US"/>
        </a:p>
      </dgm:t>
    </dgm:pt>
    <dgm:pt modelId="{8ABAAE53-F51D-4590-8C4F-8D70947B4687}" type="pres">
      <dgm:prSet presAssocID="{F3597D97-A2C8-462A-B897-6F9CA6DB7E68}" presName="hierRoot2" presStyleCnt="0">
        <dgm:presLayoutVars>
          <dgm:hierBranch val="init"/>
        </dgm:presLayoutVars>
      </dgm:prSet>
      <dgm:spPr/>
    </dgm:pt>
    <dgm:pt modelId="{D5D055D2-1D53-434B-A971-F6E963233096}" type="pres">
      <dgm:prSet presAssocID="{F3597D97-A2C8-462A-B897-6F9CA6DB7E68}" presName="rootComposite" presStyleCnt="0"/>
      <dgm:spPr/>
    </dgm:pt>
    <dgm:pt modelId="{243AF51F-16D7-4914-8D20-AC92DA2FBBEB}" type="pres">
      <dgm:prSet presAssocID="{F3597D97-A2C8-462A-B897-6F9CA6DB7E68}" presName="rootText" presStyleLbl="node3" presStyleIdx="7" presStyleCnt="9">
        <dgm:presLayoutVars>
          <dgm:chPref val="3"/>
        </dgm:presLayoutVars>
      </dgm:prSet>
      <dgm:spPr/>
      <dgm:t>
        <a:bodyPr/>
        <a:lstStyle/>
        <a:p>
          <a:endParaRPr lang="en-US"/>
        </a:p>
      </dgm:t>
    </dgm:pt>
    <dgm:pt modelId="{FF28C6D2-F644-412E-AFCF-D649E45A0607}" type="pres">
      <dgm:prSet presAssocID="{F3597D97-A2C8-462A-B897-6F9CA6DB7E68}" presName="rootConnector" presStyleLbl="node3" presStyleIdx="7" presStyleCnt="9"/>
      <dgm:spPr/>
      <dgm:t>
        <a:bodyPr/>
        <a:lstStyle/>
        <a:p>
          <a:endParaRPr lang="en-US"/>
        </a:p>
      </dgm:t>
    </dgm:pt>
    <dgm:pt modelId="{E1080F4A-5157-46AE-AD77-633BABE64E78}" type="pres">
      <dgm:prSet presAssocID="{F3597D97-A2C8-462A-B897-6F9CA6DB7E68}" presName="hierChild4" presStyleCnt="0"/>
      <dgm:spPr/>
    </dgm:pt>
    <dgm:pt modelId="{3A97C938-A1F0-46B5-9A74-C4A8F9190645}" type="pres">
      <dgm:prSet presAssocID="{1F691288-0801-4E3B-95A6-CDE69AAAE143}" presName="Name37" presStyleLbl="parChTrans1D4" presStyleIdx="7" presStyleCnt="9"/>
      <dgm:spPr/>
      <dgm:t>
        <a:bodyPr/>
        <a:lstStyle/>
        <a:p>
          <a:endParaRPr lang="en-US"/>
        </a:p>
      </dgm:t>
    </dgm:pt>
    <dgm:pt modelId="{EBC3C61E-13BB-4D64-931D-1EBE08027420}" type="pres">
      <dgm:prSet presAssocID="{C6286749-6710-4B90-805B-CF487272407F}" presName="hierRoot2" presStyleCnt="0">
        <dgm:presLayoutVars>
          <dgm:hierBranch val="init"/>
        </dgm:presLayoutVars>
      </dgm:prSet>
      <dgm:spPr/>
    </dgm:pt>
    <dgm:pt modelId="{DE778A05-75E3-4A4D-8990-FA0D162CAFC2}" type="pres">
      <dgm:prSet presAssocID="{C6286749-6710-4B90-805B-CF487272407F}" presName="rootComposite" presStyleCnt="0"/>
      <dgm:spPr/>
    </dgm:pt>
    <dgm:pt modelId="{C1C7C650-5162-4ED6-9A33-D7779FD998E3}" type="pres">
      <dgm:prSet presAssocID="{C6286749-6710-4B90-805B-CF487272407F}" presName="rootText" presStyleLbl="node4" presStyleIdx="7" presStyleCnt="9">
        <dgm:presLayoutVars>
          <dgm:chPref val="3"/>
        </dgm:presLayoutVars>
      </dgm:prSet>
      <dgm:spPr/>
      <dgm:t>
        <a:bodyPr/>
        <a:lstStyle/>
        <a:p>
          <a:endParaRPr lang="en-US"/>
        </a:p>
      </dgm:t>
    </dgm:pt>
    <dgm:pt modelId="{BFD40831-F230-4EC2-B327-5C7C19E77884}" type="pres">
      <dgm:prSet presAssocID="{C6286749-6710-4B90-805B-CF487272407F}" presName="rootConnector" presStyleLbl="node4" presStyleIdx="7" presStyleCnt="9"/>
      <dgm:spPr/>
      <dgm:t>
        <a:bodyPr/>
        <a:lstStyle/>
        <a:p>
          <a:endParaRPr lang="en-US"/>
        </a:p>
      </dgm:t>
    </dgm:pt>
    <dgm:pt modelId="{40DD7B95-FF77-49F8-AC75-E9D4180EABC2}" type="pres">
      <dgm:prSet presAssocID="{C6286749-6710-4B90-805B-CF487272407F}" presName="hierChild4" presStyleCnt="0"/>
      <dgm:spPr/>
    </dgm:pt>
    <dgm:pt modelId="{D6DD6393-119A-4633-99B7-3B2DA14A8F74}" type="pres">
      <dgm:prSet presAssocID="{C6286749-6710-4B90-805B-CF487272407F}" presName="hierChild5" presStyleCnt="0"/>
      <dgm:spPr/>
    </dgm:pt>
    <dgm:pt modelId="{9B0D7909-A4A5-4A4D-856C-8B96E436682C}" type="pres">
      <dgm:prSet presAssocID="{F3597D97-A2C8-462A-B897-6F9CA6DB7E68}" presName="hierChild5" presStyleCnt="0"/>
      <dgm:spPr/>
    </dgm:pt>
    <dgm:pt modelId="{338DAE95-CF8C-4156-9BA5-9946D979FB41}" type="pres">
      <dgm:prSet presAssocID="{4594A3AC-2FCB-4476-B97C-F7764520E97F}" presName="Name37" presStyleLbl="parChTrans1D3" presStyleIdx="8" presStyleCnt="9"/>
      <dgm:spPr/>
      <dgm:t>
        <a:bodyPr/>
        <a:lstStyle/>
        <a:p>
          <a:endParaRPr lang="en-US"/>
        </a:p>
      </dgm:t>
    </dgm:pt>
    <dgm:pt modelId="{0438DF9C-3D0A-4A09-9A50-CF9082A4F948}" type="pres">
      <dgm:prSet presAssocID="{0093DFBC-F2DC-48DF-B154-2E6B7DF24305}" presName="hierRoot2" presStyleCnt="0">
        <dgm:presLayoutVars>
          <dgm:hierBranch val="init"/>
        </dgm:presLayoutVars>
      </dgm:prSet>
      <dgm:spPr/>
    </dgm:pt>
    <dgm:pt modelId="{C99E79FF-74CB-4191-8295-E5622CB0042E}" type="pres">
      <dgm:prSet presAssocID="{0093DFBC-F2DC-48DF-B154-2E6B7DF24305}" presName="rootComposite" presStyleCnt="0"/>
      <dgm:spPr/>
    </dgm:pt>
    <dgm:pt modelId="{8570B09A-8AA2-4302-A92E-25129B32976F}" type="pres">
      <dgm:prSet presAssocID="{0093DFBC-F2DC-48DF-B154-2E6B7DF24305}" presName="rootText" presStyleLbl="node3" presStyleIdx="8" presStyleCnt="9">
        <dgm:presLayoutVars>
          <dgm:chPref val="3"/>
        </dgm:presLayoutVars>
      </dgm:prSet>
      <dgm:spPr/>
      <dgm:t>
        <a:bodyPr/>
        <a:lstStyle/>
        <a:p>
          <a:endParaRPr lang="en-US"/>
        </a:p>
      </dgm:t>
    </dgm:pt>
    <dgm:pt modelId="{1DDADDCC-8495-4BAC-9C27-C52F11AADDA9}" type="pres">
      <dgm:prSet presAssocID="{0093DFBC-F2DC-48DF-B154-2E6B7DF24305}" presName="rootConnector" presStyleLbl="node3" presStyleIdx="8" presStyleCnt="9"/>
      <dgm:spPr/>
      <dgm:t>
        <a:bodyPr/>
        <a:lstStyle/>
        <a:p>
          <a:endParaRPr lang="en-US"/>
        </a:p>
      </dgm:t>
    </dgm:pt>
    <dgm:pt modelId="{6F0EFA67-134E-4253-B3B1-754ECB04C820}" type="pres">
      <dgm:prSet presAssocID="{0093DFBC-F2DC-48DF-B154-2E6B7DF24305}" presName="hierChild4" presStyleCnt="0"/>
      <dgm:spPr/>
    </dgm:pt>
    <dgm:pt modelId="{4305D2D1-3211-415C-9C4C-5970FC755B16}" type="pres">
      <dgm:prSet presAssocID="{7FDA8E12-C6F3-49CB-956E-65D7C3EA9F21}" presName="Name37" presStyleLbl="parChTrans1D4" presStyleIdx="8" presStyleCnt="9"/>
      <dgm:spPr/>
      <dgm:t>
        <a:bodyPr/>
        <a:lstStyle/>
        <a:p>
          <a:endParaRPr lang="en-US"/>
        </a:p>
      </dgm:t>
    </dgm:pt>
    <dgm:pt modelId="{DF132945-9D05-4B97-87F3-7208094DDB4F}" type="pres">
      <dgm:prSet presAssocID="{511D3337-9AE3-447A-B0B2-4F79B752B1C5}" presName="hierRoot2" presStyleCnt="0">
        <dgm:presLayoutVars>
          <dgm:hierBranch val="init"/>
        </dgm:presLayoutVars>
      </dgm:prSet>
      <dgm:spPr/>
    </dgm:pt>
    <dgm:pt modelId="{B69BCE8D-4D41-48FF-A2C9-762544DDD206}" type="pres">
      <dgm:prSet presAssocID="{511D3337-9AE3-447A-B0B2-4F79B752B1C5}" presName="rootComposite" presStyleCnt="0"/>
      <dgm:spPr/>
    </dgm:pt>
    <dgm:pt modelId="{23C822C6-EE1E-4D23-B7E4-A3058AFBE4C1}" type="pres">
      <dgm:prSet presAssocID="{511D3337-9AE3-447A-B0B2-4F79B752B1C5}" presName="rootText" presStyleLbl="node4" presStyleIdx="8" presStyleCnt="9">
        <dgm:presLayoutVars>
          <dgm:chPref val="3"/>
        </dgm:presLayoutVars>
      </dgm:prSet>
      <dgm:spPr/>
      <dgm:t>
        <a:bodyPr/>
        <a:lstStyle/>
        <a:p>
          <a:endParaRPr lang="en-US"/>
        </a:p>
      </dgm:t>
    </dgm:pt>
    <dgm:pt modelId="{99861199-BDDD-45E8-821C-2A070A104BD4}" type="pres">
      <dgm:prSet presAssocID="{511D3337-9AE3-447A-B0B2-4F79B752B1C5}" presName="rootConnector" presStyleLbl="node4" presStyleIdx="8" presStyleCnt="9"/>
      <dgm:spPr/>
      <dgm:t>
        <a:bodyPr/>
        <a:lstStyle/>
        <a:p>
          <a:endParaRPr lang="en-US"/>
        </a:p>
      </dgm:t>
    </dgm:pt>
    <dgm:pt modelId="{3D0B964C-ED62-4992-ABCB-F2708D9E16D9}" type="pres">
      <dgm:prSet presAssocID="{511D3337-9AE3-447A-B0B2-4F79B752B1C5}" presName="hierChild4" presStyleCnt="0"/>
      <dgm:spPr/>
    </dgm:pt>
    <dgm:pt modelId="{7EB72D9F-ED63-4CE1-8219-98E0E880B827}" type="pres">
      <dgm:prSet presAssocID="{511D3337-9AE3-447A-B0B2-4F79B752B1C5}" presName="hierChild5" presStyleCnt="0"/>
      <dgm:spPr/>
    </dgm:pt>
    <dgm:pt modelId="{533741BB-05FC-44FC-BED4-FF783572D3CF}" type="pres">
      <dgm:prSet presAssocID="{0093DFBC-F2DC-48DF-B154-2E6B7DF24305}" presName="hierChild5" presStyleCnt="0"/>
      <dgm:spPr/>
    </dgm:pt>
    <dgm:pt modelId="{00EF262E-EAE6-4741-A373-E31E7F60B6BF}" type="pres">
      <dgm:prSet presAssocID="{EE234ECE-B515-414A-85FA-0BC069CD847D}" presName="hierChild5" presStyleCnt="0"/>
      <dgm:spPr/>
    </dgm:pt>
    <dgm:pt modelId="{D4DAAC3C-39CD-4672-B352-D4A0C07D8376}" type="pres">
      <dgm:prSet presAssocID="{E8DCCB2A-8CD6-447E-B7FE-9887E57F3024}" presName="hierChild3" presStyleCnt="0"/>
      <dgm:spPr/>
    </dgm:pt>
  </dgm:ptLst>
  <dgm:cxnLst>
    <dgm:cxn modelId="{150180E0-E7B9-47E7-9074-239A4E7BE89E}" type="presOf" srcId="{C6286749-6710-4B90-805B-CF487272407F}" destId="{C1C7C650-5162-4ED6-9A33-D7779FD998E3}" srcOrd="0" destOrd="0" presId="urn:microsoft.com/office/officeart/2005/8/layout/orgChart1"/>
    <dgm:cxn modelId="{9F865F93-C965-4980-BB12-63CBBFCBD072}" type="presOf" srcId="{59D91F6F-FAA1-4E07-AC0A-B78E11519E21}" destId="{7854E850-72D0-421C-BB4C-58B09237E613}" srcOrd="0" destOrd="0" presId="urn:microsoft.com/office/officeart/2005/8/layout/orgChart1"/>
    <dgm:cxn modelId="{5EFA3D15-98E6-4FD0-A135-92D153601822}" type="presOf" srcId="{9EB3C415-DEE5-4E58-BB71-B634D466E9C4}" destId="{29C6C35A-FAD8-4A52-BB10-CAB30762F775}" srcOrd="0" destOrd="0" presId="urn:microsoft.com/office/officeart/2005/8/layout/orgChart1"/>
    <dgm:cxn modelId="{50CA545F-BF07-4BE9-BF0B-60B6C484CB93}" srcId="{5C88FBA0-EA13-4D8F-93C7-2D7DE7D61BCF}" destId="{6B513F65-1AC0-43AE-A059-3511C3214184}" srcOrd="0" destOrd="0" parTransId="{EA49A1A3-A1A9-4A22-9A28-A7D3A20C46FD}" sibTransId="{DB540CE8-22A7-4F3F-8A59-570922A38144}"/>
    <dgm:cxn modelId="{6314B039-FF87-4234-B3F7-A0AD8971BA9A}" type="presOf" srcId="{EFFBDB28-6036-4188-AF9F-70F6F5241799}" destId="{23F45C12-D1A6-4CF6-9BEF-0E7A3E0B7053}" srcOrd="0" destOrd="0" presId="urn:microsoft.com/office/officeart/2005/8/layout/orgChart1"/>
    <dgm:cxn modelId="{1A2E5EAC-12AB-47A7-ABBF-C1E185F92D56}" srcId="{AFFFA3B8-6CAC-49AD-9ADE-BCE7C14E51B4}" destId="{5C88FBA0-EA13-4D8F-93C7-2D7DE7D61BCF}" srcOrd="0" destOrd="0" parTransId="{F7B33D1E-C1CE-4874-92BD-F52C8CCB3062}" sibTransId="{31A18B8B-4B02-4DCC-9A97-2F53221A218E}"/>
    <dgm:cxn modelId="{98E3C7CE-5940-4A4C-8106-21BF4956E21E}" type="presOf" srcId="{F4A13D6C-300D-4BDC-8597-D7D8B8F8E985}" destId="{A0993070-2A61-4261-AFB8-7E69EC3442A2}" srcOrd="1" destOrd="0" presId="urn:microsoft.com/office/officeart/2005/8/layout/orgChart1"/>
    <dgm:cxn modelId="{3E467004-FF60-49A5-84CE-1B3DCE854FAE}" type="presOf" srcId="{449A0003-EF2C-4EA6-B7B8-B230CAD98C2F}" destId="{A93FCC78-4DA5-4A76-92AC-3422E5815649}" srcOrd="0" destOrd="0" presId="urn:microsoft.com/office/officeart/2005/8/layout/orgChart1"/>
    <dgm:cxn modelId="{170AB7FD-294E-4CDE-A6F8-7BF0FF4C55D7}" type="presOf" srcId="{5C88FBA0-EA13-4D8F-93C7-2D7DE7D61BCF}" destId="{DB963EC9-6CD5-4ABA-945C-86B5AF2DFBC4}" srcOrd="0" destOrd="0" presId="urn:microsoft.com/office/officeart/2005/8/layout/orgChart1"/>
    <dgm:cxn modelId="{81EB26AF-66F6-4D9B-ACE1-62B67B7533BD}" type="presOf" srcId="{6B513F65-1AC0-43AE-A059-3511C3214184}" destId="{B57280FF-032A-4B41-B230-E99D27D08CC0}" srcOrd="0" destOrd="0" presId="urn:microsoft.com/office/officeart/2005/8/layout/orgChart1"/>
    <dgm:cxn modelId="{AD305A61-0F93-4E42-85EC-6DC6A1C3CF4B}" srcId="{EE234ECE-B515-414A-85FA-0BC069CD847D}" destId="{E0A9D30D-5F8F-4FB5-B94D-C9C7A2C349C8}" srcOrd="0" destOrd="0" parTransId="{D4522EA7-654E-4A74-B947-DE68D2E48B2A}" sibTransId="{4E59E699-E259-46BD-B264-D751337C1A8F}"/>
    <dgm:cxn modelId="{F662D69A-655D-4613-9281-93AAC41527BD}" srcId="{E0A9D30D-5F8F-4FB5-B94D-C9C7A2C349C8}" destId="{D0D2C68E-70F7-41C7-BB09-4AA541E30CB6}" srcOrd="0" destOrd="0" parTransId="{4BF7EF9E-FAF4-4161-94E6-81189DB0754A}" sibTransId="{30D3C1A3-70E8-4BEF-9DF4-FCECA917CEF1}"/>
    <dgm:cxn modelId="{F9D94C05-4A78-49F5-8303-9CD6A4AB522A}" type="presOf" srcId="{F7B33D1E-C1CE-4874-92BD-F52C8CCB3062}" destId="{C340D8D9-812F-4DD7-B77B-7A70C2EBF27C}" srcOrd="0" destOrd="0" presId="urn:microsoft.com/office/officeart/2005/8/layout/orgChart1"/>
    <dgm:cxn modelId="{B0D9118B-78A1-42C1-AEA7-420EDCC7AA00}" type="presOf" srcId="{9389AA0E-1D28-4C85-A5EF-70167180D4EC}" destId="{2BEEE4E6-F1E8-4619-BD76-8BDA38E31CDC}" srcOrd="1" destOrd="0" presId="urn:microsoft.com/office/officeart/2005/8/layout/orgChart1"/>
    <dgm:cxn modelId="{A32A96CD-6FDD-4B22-B90F-866EA6C74BB8}" type="presOf" srcId="{4594A3AC-2FCB-4476-B97C-F7764520E97F}" destId="{338DAE95-CF8C-4156-9BA5-9946D979FB41}" srcOrd="0" destOrd="0" presId="urn:microsoft.com/office/officeart/2005/8/layout/orgChart1"/>
    <dgm:cxn modelId="{45091C58-C876-4C4B-B183-735EFAF722F2}" type="presOf" srcId="{E8DCCB2A-8CD6-447E-B7FE-9887E57F3024}" destId="{808210B7-61D6-4E67-994E-A6FD4E7D95FA}" srcOrd="1" destOrd="0" presId="urn:microsoft.com/office/officeart/2005/8/layout/orgChart1"/>
    <dgm:cxn modelId="{9B759D33-96C6-4352-AE95-DB653624AFC7}" type="presOf" srcId="{911DF0BA-1B5C-4F23-8223-5BC8F8CD369F}" destId="{A967203F-DFD6-4318-AF96-6D5909384946}" srcOrd="0" destOrd="0" presId="urn:microsoft.com/office/officeart/2005/8/layout/orgChart1"/>
    <dgm:cxn modelId="{172439FE-EA5B-4FDC-95C3-7A89C8B15AEB}" type="presOf" srcId="{D0D2C68E-70F7-41C7-BB09-4AA541E30CB6}" destId="{56593AD3-73FC-42BF-A943-1250F06E055F}" srcOrd="0" destOrd="0" presId="urn:microsoft.com/office/officeart/2005/8/layout/orgChart1"/>
    <dgm:cxn modelId="{AE1D425C-2E5A-41C6-A003-4A3D89E51241}" type="presOf" srcId="{832F9CB7-9A01-4D22-BC84-E0498EDE4C75}" destId="{F9B41928-3B18-45FF-99B7-93B57EDC612D}" srcOrd="0" destOrd="0" presId="urn:microsoft.com/office/officeart/2005/8/layout/orgChart1"/>
    <dgm:cxn modelId="{177F6712-1886-4FE8-B287-A2A66E505AB3}" type="presOf" srcId="{B65B54E6-C658-481C-A9D8-53755E7725F5}" destId="{4C28B6A6-7923-4CD4-841E-2EE3BA3304BC}" srcOrd="0" destOrd="0" presId="urn:microsoft.com/office/officeart/2005/8/layout/orgChart1"/>
    <dgm:cxn modelId="{D0C5BD44-C8B6-446C-8ADA-6FAA366A33B4}" type="presOf" srcId="{8AE8C98B-AD6E-4CB1-95B6-9F2DB2E57542}" destId="{4AB4259A-4A3B-4B89-98EE-3AD332738CDD}" srcOrd="0" destOrd="0" presId="urn:microsoft.com/office/officeart/2005/8/layout/orgChart1"/>
    <dgm:cxn modelId="{66EFCA9E-EF5D-4A0C-97BA-4849953FAEFB}" srcId="{F4A13D6C-300D-4BDC-8597-D7D8B8F8E985}" destId="{B65B54E6-C658-481C-A9D8-53755E7725F5}" srcOrd="0" destOrd="0" parTransId="{019BE7C9-3682-4D06-8C04-804B584D91E0}" sibTransId="{37AA27AB-9463-4E57-9A64-FB734FA3FBFA}"/>
    <dgm:cxn modelId="{1E4A9CD2-F5DC-403C-8930-E3CBC33329CE}" srcId="{B4BDF0A6-2C96-4405-8328-69B263F29FB7}" destId="{A5EBC221-AF76-4057-9CAC-4C13C3D69DBE}" srcOrd="0" destOrd="0" parTransId="{746E5465-0ABA-47EF-995A-9A6942CDBB95}" sibTransId="{BA0CD220-DADF-40C7-839D-2786665D80B1}"/>
    <dgm:cxn modelId="{B9C4D074-975D-4972-BDB7-F9EADA9A15C1}" type="presOf" srcId="{4A1746BB-50D7-4B2A-87FF-6360E9B7BB5F}" destId="{43022333-F602-4B68-B5A9-1AD494AC11B5}" srcOrd="0" destOrd="0" presId="urn:microsoft.com/office/officeart/2005/8/layout/orgChart1"/>
    <dgm:cxn modelId="{1EDEFA3A-717C-4254-AF98-15F4640A369E}" srcId="{449A0003-EF2C-4EA6-B7B8-B230CAD98C2F}" destId="{E8DCCB2A-8CD6-447E-B7FE-9887E57F3024}" srcOrd="0" destOrd="0" parTransId="{384286B6-FC70-4A9B-BC9E-684155A2D19E}" sibTransId="{839E18D3-7D86-495D-B3B7-CB474FB65F38}"/>
    <dgm:cxn modelId="{5A573B9B-B45C-4FD6-8E14-A9831CE8AD60}" type="presOf" srcId="{B65B54E6-C658-481C-A9D8-53755E7725F5}" destId="{A27ACF4F-12D9-4298-BE5C-935C1648A642}" srcOrd="1" destOrd="0" presId="urn:microsoft.com/office/officeart/2005/8/layout/orgChart1"/>
    <dgm:cxn modelId="{1AA03E2A-9F4C-47DF-8DC1-B34E260E27C1}" type="presOf" srcId="{DA1BCA0B-0839-42C4-8AE8-04BE2322E261}" destId="{9E8873A0-8C0F-417E-A7F5-7909D4361D24}" srcOrd="1" destOrd="0" presId="urn:microsoft.com/office/officeart/2005/8/layout/orgChart1"/>
    <dgm:cxn modelId="{D485E7D9-77F9-4E2D-9A74-89CEAEF420F3}" type="presOf" srcId="{DA1BCA0B-0839-42C4-8AE8-04BE2322E261}" destId="{11DD0DF9-6102-4252-B034-C6AE63568F64}" srcOrd="0" destOrd="0" presId="urn:microsoft.com/office/officeart/2005/8/layout/orgChart1"/>
    <dgm:cxn modelId="{25D41264-6CEA-4AAF-AC0F-4DF1725A55A0}" type="presOf" srcId="{994CCCA6-1E8C-486E-8997-223ED0074EAB}" destId="{D0433A64-325D-469F-9808-0CE35BD4E388}" srcOrd="0" destOrd="0" presId="urn:microsoft.com/office/officeart/2005/8/layout/orgChart1"/>
    <dgm:cxn modelId="{DA6D758E-77A9-4B4F-A297-E4C0965593FB}" type="presOf" srcId="{0093DFBC-F2DC-48DF-B154-2E6B7DF24305}" destId="{1DDADDCC-8495-4BAC-9C27-C52F11AADDA9}" srcOrd="1" destOrd="0" presId="urn:microsoft.com/office/officeart/2005/8/layout/orgChart1"/>
    <dgm:cxn modelId="{A6AAB80F-B5A0-4006-B6F8-B29E98858669}" srcId="{DA1BCA0B-0839-42C4-8AE8-04BE2322E261}" destId="{F47F6806-9482-42CC-B2C9-739565D82370}" srcOrd="0" destOrd="0" parTransId="{88E1F84A-277E-43C3-B801-E95DF6F05099}" sibTransId="{FE428355-D35F-44C8-ADC4-99E387DD168E}"/>
    <dgm:cxn modelId="{E3AD3CD8-26DF-48C8-8A27-F0D405D25037}" type="presOf" srcId="{A5EBC221-AF76-4057-9CAC-4C13C3D69DBE}" destId="{C2F1B878-0EAB-439F-8707-7E1175BA6B1A}" srcOrd="0" destOrd="0" presId="urn:microsoft.com/office/officeart/2005/8/layout/orgChart1"/>
    <dgm:cxn modelId="{A604A113-4FF4-48C1-9CB4-4977FAD6951D}" srcId="{C2AFE2D5-E0E4-4613-A1F8-6C643AC54DAA}" destId="{994CCCA6-1E8C-486E-8997-223ED0074EAB}" srcOrd="0" destOrd="0" parTransId="{911DF0BA-1B5C-4F23-8223-5BC8F8CD369F}" sibTransId="{6A44810B-7E09-458D-A5FB-70D6F3F1CF69}"/>
    <dgm:cxn modelId="{F6739C47-3338-4E8D-9105-9F644AA4B1AD}" type="presOf" srcId="{1F691288-0801-4E3B-95A6-CDE69AAAE143}" destId="{3A97C938-A1F0-46B5-9A74-C4A8F9190645}" srcOrd="0" destOrd="0" presId="urn:microsoft.com/office/officeart/2005/8/layout/orgChart1"/>
    <dgm:cxn modelId="{169202D2-2472-4B1F-8C96-352F07980DA5}" srcId="{AFFFA3B8-6CAC-49AD-9ADE-BCE7C14E51B4}" destId="{DA1BCA0B-0839-42C4-8AE8-04BE2322E261}" srcOrd="3" destOrd="0" parTransId="{2D80FDE4-D9DC-421D-B655-66FECABB41C8}" sibTransId="{2EE7127E-F7A5-4013-A920-DA9C31884C3F}"/>
    <dgm:cxn modelId="{4E3A1265-1BB9-4A85-A653-4B85F51E0A87}" type="presOf" srcId="{D0D2C68E-70F7-41C7-BB09-4AA541E30CB6}" destId="{14F28436-B197-4FEE-BB9A-4E524C8A1AC5}" srcOrd="1" destOrd="0" presId="urn:microsoft.com/office/officeart/2005/8/layout/orgChart1"/>
    <dgm:cxn modelId="{AA1CB64F-9095-4F4D-9776-48BAC4EFE0BE}" type="presOf" srcId="{5C88FBA0-EA13-4D8F-93C7-2D7DE7D61BCF}" destId="{F2D1F7EC-4C7D-4A05-B5C4-C658FBEC7599}" srcOrd="1" destOrd="0" presId="urn:microsoft.com/office/officeart/2005/8/layout/orgChart1"/>
    <dgm:cxn modelId="{08ABADF0-1E57-45B5-AD9F-B78B2AD194EE}" srcId="{AFFFA3B8-6CAC-49AD-9ADE-BCE7C14E51B4}" destId="{F4A13D6C-300D-4BDC-8597-D7D8B8F8E985}" srcOrd="4" destOrd="0" parTransId="{832F9CB7-9A01-4D22-BC84-E0498EDE4C75}" sibTransId="{7161B9FC-D311-49B5-B66A-EB208093DDA3}"/>
    <dgm:cxn modelId="{62B524DB-A8B5-4951-B521-89E6284333C5}" srcId="{E8DCCB2A-8CD6-447E-B7FE-9887E57F3024}" destId="{EE234ECE-B515-414A-85FA-0BC069CD847D}" srcOrd="1" destOrd="0" parTransId="{1D2F9801-69E6-4D53-A2E4-005C05F3AF91}" sibTransId="{FC7BFE66-0F2A-4F77-8515-183D3EC74575}"/>
    <dgm:cxn modelId="{FBC86B5F-A652-4AA6-979E-A21C770C0EF9}" type="presOf" srcId="{2F802E13-51AB-4041-8269-A5668D1A6667}" destId="{1FC4D6F0-A774-41AB-A451-8B95AD07F609}" srcOrd="0" destOrd="0" presId="urn:microsoft.com/office/officeart/2005/8/layout/orgChart1"/>
    <dgm:cxn modelId="{15F398BC-E394-490C-90FD-8C729B22CB0E}" type="presOf" srcId="{B4BDF0A6-2C96-4405-8328-69B263F29FB7}" destId="{4FAB6E22-FBD0-4F30-B78B-48B4518E0824}" srcOrd="0" destOrd="0" presId="urn:microsoft.com/office/officeart/2005/8/layout/orgChart1"/>
    <dgm:cxn modelId="{53C96EE0-1465-47B6-B953-6CB5E440D6AC}" type="presOf" srcId="{B4BDF0A6-2C96-4405-8328-69B263F29FB7}" destId="{643851B7-9AD6-4E2F-8F72-5DE9B74F712D}" srcOrd="1" destOrd="0" presId="urn:microsoft.com/office/officeart/2005/8/layout/orgChart1"/>
    <dgm:cxn modelId="{064A1E7A-00C5-4DB6-88B3-6D59B8A33BFB}" srcId="{0093DFBC-F2DC-48DF-B154-2E6B7DF24305}" destId="{511D3337-9AE3-447A-B0B2-4F79B752B1C5}" srcOrd="0" destOrd="0" parTransId="{7FDA8E12-C6F3-49CB-956E-65D7C3EA9F21}" sibTransId="{734CD870-CA7C-4D2D-9DD1-59A5C6DECBFF}"/>
    <dgm:cxn modelId="{A8148B05-6A26-458C-A684-395DC22F276B}" srcId="{EE234ECE-B515-414A-85FA-0BC069CD847D}" destId="{F3597D97-A2C8-462A-B897-6F9CA6DB7E68}" srcOrd="2" destOrd="0" parTransId="{59D91F6F-FAA1-4E07-AC0A-B78E11519E21}" sibTransId="{1CAEC428-F32B-4D1B-BA21-9F41F3764BC6}"/>
    <dgm:cxn modelId="{9A7FC149-E7FF-4256-B223-A145563D94BD}" type="presOf" srcId="{994CCCA6-1E8C-486E-8997-223ED0074EAB}" destId="{A360F90D-1EFB-4A78-BA65-6AE8EC1D857D}" srcOrd="1" destOrd="0" presId="urn:microsoft.com/office/officeart/2005/8/layout/orgChart1"/>
    <dgm:cxn modelId="{0678B00A-D556-46AA-BB72-F2496D5A0EB7}" type="presOf" srcId="{4A1746BB-50D7-4B2A-87FF-6360E9B7BB5F}" destId="{1EBEF8D4-195F-4B2A-AFE2-E045B72CF776}" srcOrd="1" destOrd="0" presId="urn:microsoft.com/office/officeart/2005/8/layout/orgChart1"/>
    <dgm:cxn modelId="{038A2872-44E6-4162-A83C-F121F0F5454A}" type="presOf" srcId="{511D3337-9AE3-447A-B0B2-4F79B752B1C5}" destId="{99861199-BDDD-45E8-821C-2A070A104BD4}" srcOrd="1" destOrd="0" presId="urn:microsoft.com/office/officeart/2005/8/layout/orgChart1"/>
    <dgm:cxn modelId="{362C2F46-2466-470C-89F5-259F5B59859A}" srcId="{EE234ECE-B515-414A-85FA-0BC069CD847D}" destId="{4A1746BB-50D7-4B2A-87FF-6360E9B7BB5F}" srcOrd="1" destOrd="0" parTransId="{8AE8C98B-AD6E-4CB1-95B6-9F2DB2E57542}" sibTransId="{EB08A9A5-8D8A-4693-8649-44E2A6535883}"/>
    <dgm:cxn modelId="{259C3287-DF56-4397-9563-4E568565A028}" type="presOf" srcId="{F47F6806-9482-42CC-B2C9-739565D82370}" destId="{CB4996D4-BBF4-4748-8120-977D5511DFD0}" srcOrd="1" destOrd="0" presId="urn:microsoft.com/office/officeart/2005/8/layout/orgChart1"/>
    <dgm:cxn modelId="{7A663A6C-7D9F-4ECB-8459-24E5DE3F7649}" type="presOf" srcId="{C6286749-6710-4B90-805B-CF487272407F}" destId="{BFD40831-F230-4EC2-B327-5C7C19E77884}" srcOrd="1" destOrd="0" presId="urn:microsoft.com/office/officeart/2005/8/layout/orgChart1"/>
    <dgm:cxn modelId="{42156876-C213-4C90-AC77-0F8C2A9C26BD}" srcId="{E8DCCB2A-8CD6-447E-B7FE-9887E57F3024}" destId="{AFFFA3B8-6CAC-49AD-9ADE-BCE7C14E51B4}" srcOrd="0" destOrd="0" parTransId="{6C8F7802-63A8-4422-BBCD-975C48CDD334}" sibTransId="{CF410189-98D8-443E-8F07-AFE6080F8743}"/>
    <dgm:cxn modelId="{77D543B7-CB11-4E60-BD6D-A0D12FACA790}" srcId="{AFFFA3B8-6CAC-49AD-9ADE-BCE7C14E51B4}" destId="{B4BDF0A6-2C96-4405-8328-69B263F29FB7}" srcOrd="2" destOrd="0" parTransId="{9EB3C415-DEE5-4E58-BB71-B634D466E9C4}" sibTransId="{3FF98E41-C659-42B7-8B1D-ADCBF5B14CF3}"/>
    <dgm:cxn modelId="{C1934C45-5D8D-4E4F-BD6B-468157464DDA}" type="presOf" srcId="{A5EBC221-AF76-4057-9CAC-4C13C3D69DBE}" destId="{2FD4E97E-5D1F-4355-B7DD-2DF0F4AFF612}" srcOrd="1" destOrd="0" presId="urn:microsoft.com/office/officeart/2005/8/layout/orgChart1"/>
    <dgm:cxn modelId="{BC72BECB-DD5C-4BD6-A8BC-6BA41482F063}" type="presOf" srcId="{88E1F84A-277E-43C3-B801-E95DF6F05099}" destId="{5104E936-B58B-4F02-917B-2AD452D5398E}" srcOrd="0" destOrd="0" presId="urn:microsoft.com/office/officeart/2005/8/layout/orgChart1"/>
    <dgm:cxn modelId="{E5B0F32C-8951-4A1E-8B25-1919ED837818}" type="presOf" srcId="{E0A9D30D-5F8F-4FB5-B94D-C9C7A2C349C8}" destId="{2FB170D4-F3C4-491B-B7C9-214FD0DF9DC8}" srcOrd="1" destOrd="0" presId="urn:microsoft.com/office/officeart/2005/8/layout/orgChart1"/>
    <dgm:cxn modelId="{7026D7C5-BED8-453C-B2C1-1E96F0C6188E}" type="presOf" srcId="{7FDA8E12-C6F3-49CB-956E-65D7C3EA9F21}" destId="{4305D2D1-3211-415C-9C4C-5970FC755B16}" srcOrd="0" destOrd="0" presId="urn:microsoft.com/office/officeart/2005/8/layout/orgChart1"/>
    <dgm:cxn modelId="{37267620-AC99-4727-ACC0-E25777B9A6B1}" type="presOf" srcId="{AFFFA3B8-6CAC-49AD-9ADE-BCE7C14E51B4}" destId="{3B23B543-2C85-40B0-9284-6B9AC14CCC4A}" srcOrd="0" destOrd="0" presId="urn:microsoft.com/office/officeart/2005/8/layout/orgChart1"/>
    <dgm:cxn modelId="{1E7FF144-D8B4-4BAA-855D-F3537988A6D6}" type="presOf" srcId="{019BE7C9-3682-4D06-8C04-804B584D91E0}" destId="{FDBC8BC3-3B55-40AE-900F-EDF2709DF875}" srcOrd="0" destOrd="0" presId="urn:microsoft.com/office/officeart/2005/8/layout/orgChart1"/>
    <dgm:cxn modelId="{A40A3307-F6DD-4554-BBE4-325F05C57BA2}" type="presOf" srcId="{F47F6806-9482-42CC-B2C9-739565D82370}" destId="{0F22C584-4F7B-4233-AA44-C3124B64A285}" srcOrd="0" destOrd="0" presId="urn:microsoft.com/office/officeart/2005/8/layout/orgChart1"/>
    <dgm:cxn modelId="{1B5B381A-56EF-4CEC-93C0-C2288665060C}" type="presOf" srcId="{C2AFE2D5-E0E4-4613-A1F8-6C643AC54DAA}" destId="{11AD1FDE-8C16-452F-8CEC-77A38D6FACE4}" srcOrd="0" destOrd="0" presId="urn:microsoft.com/office/officeart/2005/8/layout/orgChart1"/>
    <dgm:cxn modelId="{EAEC3F70-72D3-403F-BE22-B89EBFFA31FB}" type="presOf" srcId="{F3597D97-A2C8-462A-B897-6F9CA6DB7E68}" destId="{FF28C6D2-F644-412E-AFCF-D649E45A0607}" srcOrd="1" destOrd="0" presId="urn:microsoft.com/office/officeart/2005/8/layout/orgChart1"/>
    <dgm:cxn modelId="{FE8B7223-8BCB-4D99-BB49-FDAADB82A3B7}" type="presOf" srcId="{AFFFA3B8-6CAC-49AD-9ADE-BCE7C14E51B4}" destId="{462D917B-898C-466B-8C26-8163D2611B69}" srcOrd="1" destOrd="0" presId="urn:microsoft.com/office/officeart/2005/8/layout/orgChart1"/>
    <dgm:cxn modelId="{C0766F2B-D182-4583-9990-DA7DBF3DDE95}" type="presOf" srcId="{511D3337-9AE3-447A-B0B2-4F79B752B1C5}" destId="{23C822C6-EE1E-4D23-B7E4-A3058AFBE4C1}" srcOrd="0" destOrd="0" presId="urn:microsoft.com/office/officeart/2005/8/layout/orgChart1"/>
    <dgm:cxn modelId="{B95DE2DA-0FBC-494F-9769-0675902415A6}" type="presOf" srcId="{C2AFE2D5-E0E4-4613-A1F8-6C643AC54DAA}" destId="{C66944E6-30E5-464D-84C8-B3B5FD57DDAB}" srcOrd="1" destOrd="0" presId="urn:microsoft.com/office/officeart/2005/8/layout/orgChart1"/>
    <dgm:cxn modelId="{7F5BCF54-434C-4560-BEFF-0063AABAC377}" type="presOf" srcId="{E8DCCB2A-8CD6-447E-B7FE-9887E57F3024}" destId="{F6B07DF2-0102-41B7-B055-33903FAC2092}" srcOrd="0" destOrd="0" presId="urn:microsoft.com/office/officeart/2005/8/layout/orgChart1"/>
    <dgm:cxn modelId="{14E4321F-333B-4FBC-AA68-CA3C7650B657}" type="presOf" srcId="{2D80FDE4-D9DC-421D-B655-66FECABB41C8}" destId="{2DC3E432-E835-406B-B36B-B10F973421F0}" srcOrd="0" destOrd="0" presId="urn:microsoft.com/office/officeart/2005/8/layout/orgChart1"/>
    <dgm:cxn modelId="{3ED8D916-A55F-4528-A43D-C85ECEF28AAA}" type="presOf" srcId="{9389AA0E-1D28-4C85-A5EF-70167180D4EC}" destId="{24119F33-3C5F-486B-B265-288BA755A3D7}" srcOrd="0" destOrd="0" presId="urn:microsoft.com/office/officeart/2005/8/layout/orgChart1"/>
    <dgm:cxn modelId="{B0D9EDD0-3F67-46EA-8D57-BF5D2AAF69FD}" type="presOf" srcId="{6C8F7802-63A8-4422-BBCD-975C48CDD334}" destId="{4E5637CC-35A6-4B1D-933D-D95861983896}" srcOrd="0" destOrd="0" presId="urn:microsoft.com/office/officeart/2005/8/layout/orgChart1"/>
    <dgm:cxn modelId="{7B05CDF5-DA13-4909-A2D7-BE9137B95B9F}" type="presOf" srcId="{746E5465-0ABA-47EF-995A-9A6942CDBB95}" destId="{528D43EA-5D0C-4A36-AB85-BF5E23763829}" srcOrd="0" destOrd="0" presId="urn:microsoft.com/office/officeart/2005/8/layout/orgChart1"/>
    <dgm:cxn modelId="{BE22D58D-FCC2-4033-B6A5-06B60EC0CD03}" srcId="{4A1746BB-50D7-4B2A-87FF-6360E9B7BB5F}" destId="{9389AA0E-1D28-4C85-A5EF-70167180D4EC}" srcOrd="0" destOrd="0" parTransId="{EFFBDB28-6036-4188-AF9F-70F6F5241799}" sibTransId="{5081449C-ACDE-49E5-83C2-BBAA865CA324}"/>
    <dgm:cxn modelId="{5416580A-A771-4F58-A794-43321E73C10F}" srcId="{AFFFA3B8-6CAC-49AD-9ADE-BCE7C14E51B4}" destId="{C2AFE2D5-E0E4-4613-A1F8-6C643AC54DAA}" srcOrd="1" destOrd="0" parTransId="{2F802E13-51AB-4041-8269-A5668D1A6667}" sibTransId="{A00FE19D-50EB-4EDF-A55A-955AF34554BA}"/>
    <dgm:cxn modelId="{E0B6A9C3-364B-4C07-96E0-1A88D9104F8B}" type="presOf" srcId="{EA49A1A3-A1A9-4A22-9A28-A7D3A20C46FD}" destId="{9CE22B07-2D78-4873-8454-5C9D000D49DB}" srcOrd="0" destOrd="0" presId="urn:microsoft.com/office/officeart/2005/8/layout/orgChart1"/>
    <dgm:cxn modelId="{45FDA20A-9F19-4665-B5DD-ADB3B002729F}" type="presOf" srcId="{4BF7EF9E-FAF4-4161-94E6-81189DB0754A}" destId="{96DFBA80-A208-40DA-90CD-FD5BAF4A786B}" srcOrd="0" destOrd="0" presId="urn:microsoft.com/office/officeart/2005/8/layout/orgChart1"/>
    <dgm:cxn modelId="{2663B27E-5CB0-4DB3-9775-D0EAB39C4023}" type="presOf" srcId="{EE234ECE-B515-414A-85FA-0BC069CD847D}" destId="{E590F620-234A-4954-B956-5120D9343C0B}" srcOrd="1" destOrd="0" presId="urn:microsoft.com/office/officeart/2005/8/layout/orgChart1"/>
    <dgm:cxn modelId="{BCDAEEC0-F7C8-4597-8540-6F442A7C2949}" srcId="{F3597D97-A2C8-462A-B897-6F9CA6DB7E68}" destId="{C6286749-6710-4B90-805B-CF487272407F}" srcOrd="0" destOrd="0" parTransId="{1F691288-0801-4E3B-95A6-CDE69AAAE143}" sibTransId="{4C00C928-06D1-42F5-B99D-F67C95711B41}"/>
    <dgm:cxn modelId="{06A0CFCC-E092-47CE-B875-13E1E616988D}" type="presOf" srcId="{E0A9D30D-5F8F-4FB5-B94D-C9C7A2C349C8}" destId="{D49B6AEB-51EA-4958-B719-98A8FCF5F14C}" srcOrd="0" destOrd="0" presId="urn:microsoft.com/office/officeart/2005/8/layout/orgChart1"/>
    <dgm:cxn modelId="{A99C3425-0517-43F4-9691-0E8D09EB58FF}" type="presOf" srcId="{0093DFBC-F2DC-48DF-B154-2E6B7DF24305}" destId="{8570B09A-8AA2-4302-A92E-25129B32976F}" srcOrd="0" destOrd="0" presId="urn:microsoft.com/office/officeart/2005/8/layout/orgChart1"/>
    <dgm:cxn modelId="{EBEEF353-928F-4D20-860D-25A66A1ABA7D}" type="presOf" srcId="{6B513F65-1AC0-43AE-A059-3511C3214184}" destId="{C21B0BCE-7D7B-4299-8D26-520B8ABF152D}" srcOrd="1" destOrd="0" presId="urn:microsoft.com/office/officeart/2005/8/layout/orgChart1"/>
    <dgm:cxn modelId="{1A812D36-81DD-49DA-9B66-B3AC4F89B57A}" type="presOf" srcId="{D4522EA7-654E-4A74-B947-DE68D2E48B2A}" destId="{498FF9B5-93A2-41BB-B4D6-A8AD687DF924}" srcOrd="0" destOrd="0" presId="urn:microsoft.com/office/officeart/2005/8/layout/orgChart1"/>
    <dgm:cxn modelId="{13F45382-FE8C-4CF6-8837-04D43180F528}" type="presOf" srcId="{1D2F9801-69E6-4D53-A2E4-005C05F3AF91}" destId="{4A99B232-9862-47AA-9CEC-C4260A6E3ED1}" srcOrd="0" destOrd="0" presId="urn:microsoft.com/office/officeart/2005/8/layout/orgChart1"/>
    <dgm:cxn modelId="{C3F54317-1360-48D0-BE49-E9CD7CD4D5C3}" srcId="{EE234ECE-B515-414A-85FA-0BC069CD847D}" destId="{0093DFBC-F2DC-48DF-B154-2E6B7DF24305}" srcOrd="3" destOrd="0" parTransId="{4594A3AC-2FCB-4476-B97C-F7764520E97F}" sibTransId="{46DD2A87-8415-430A-BB97-0152A1DCE720}"/>
    <dgm:cxn modelId="{7F207142-D5A5-4B47-8C5C-5396A207AF0B}" type="presOf" srcId="{F4A13D6C-300D-4BDC-8597-D7D8B8F8E985}" destId="{A934A410-C21D-4C02-B149-FE2A6A99EA78}" srcOrd="0" destOrd="0" presId="urn:microsoft.com/office/officeart/2005/8/layout/orgChart1"/>
    <dgm:cxn modelId="{BF2CAB0A-B070-4297-AE2E-F85666A06D81}" type="presOf" srcId="{F3597D97-A2C8-462A-B897-6F9CA6DB7E68}" destId="{243AF51F-16D7-4914-8D20-AC92DA2FBBEB}" srcOrd="0" destOrd="0" presId="urn:microsoft.com/office/officeart/2005/8/layout/orgChart1"/>
    <dgm:cxn modelId="{883E7AA0-E433-49D8-8143-60F26C451D41}" type="presOf" srcId="{EE234ECE-B515-414A-85FA-0BC069CD847D}" destId="{0CC4F91B-129A-4B0C-85A1-C388B093F2A0}" srcOrd="0" destOrd="0" presId="urn:microsoft.com/office/officeart/2005/8/layout/orgChart1"/>
    <dgm:cxn modelId="{5865CE4C-F083-4A17-8F43-FFBD217C34E3}" type="presParOf" srcId="{A93FCC78-4DA5-4A76-92AC-3422E5815649}" destId="{AB222AB6-EC01-4E7D-AF8E-4FD68166F7B0}" srcOrd="0" destOrd="0" presId="urn:microsoft.com/office/officeart/2005/8/layout/orgChart1"/>
    <dgm:cxn modelId="{3A5458D4-4781-4834-ABEB-90EAD5E9452F}" type="presParOf" srcId="{AB222AB6-EC01-4E7D-AF8E-4FD68166F7B0}" destId="{9475B3F3-2503-48BF-93CA-E33C33BE8D1D}" srcOrd="0" destOrd="0" presId="urn:microsoft.com/office/officeart/2005/8/layout/orgChart1"/>
    <dgm:cxn modelId="{2CF23A73-684F-45BE-9689-3D23B4EBEF91}" type="presParOf" srcId="{9475B3F3-2503-48BF-93CA-E33C33BE8D1D}" destId="{F6B07DF2-0102-41B7-B055-33903FAC2092}" srcOrd="0" destOrd="0" presId="urn:microsoft.com/office/officeart/2005/8/layout/orgChart1"/>
    <dgm:cxn modelId="{13619A19-95BE-4256-9EB9-4A1F6334054C}" type="presParOf" srcId="{9475B3F3-2503-48BF-93CA-E33C33BE8D1D}" destId="{808210B7-61D6-4E67-994E-A6FD4E7D95FA}" srcOrd="1" destOrd="0" presId="urn:microsoft.com/office/officeart/2005/8/layout/orgChart1"/>
    <dgm:cxn modelId="{8AA6250E-98E4-43FA-8358-0FFEE5B3AA0D}" type="presParOf" srcId="{AB222AB6-EC01-4E7D-AF8E-4FD68166F7B0}" destId="{E799915E-5434-4502-A718-64F3C3CFD46A}" srcOrd="1" destOrd="0" presId="urn:microsoft.com/office/officeart/2005/8/layout/orgChart1"/>
    <dgm:cxn modelId="{F4733BF2-EED4-40DA-92B2-009438BA6F7B}" type="presParOf" srcId="{E799915E-5434-4502-A718-64F3C3CFD46A}" destId="{4E5637CC-35A6-4B1D-933D-D95861983896}" srcOrd="0" destOrd="0" presId="urn:microsoft.com/office/officeart/2005/8/layout/orgChart1"/>
    <dgm:cxn modelId="{F3F9A468-0258-45B1-9847-C7781BFA2B6A}" type="presParOf" srcId="{E799915E-5434-4502-A718-64F3C3CFD46A}" destId="{716C89E9-FD2C-4FEC-A08A-59A941CDBEC7}" srcOrd="1" destOrd="0" presId="urn:microsoft.com/office/officeart/2005/8/layout/orgChart1"/>
    <dgm:cxn modelId="{89731C3E-1285-4FE7-8450-1B95FC86CD3A}" type="presParOf" srcId="{716C89E9-FD2C-4FEC-A08A-59A941CDBEC7}" destId="{D38663B7-2320-4EAB-AA5B-A5A90E08F681}" srcOrd="0" destOrd="0" presId="urn:microsoft.com/office/officeart/2005/8/layout/orgChart1"/>
    <dgm:cxn modelId="{7139A69B-FF62-48B6-AA9E-8B07FF47FBA5}" type="presParOf" srcId="{D38663B7-2320-4EAB-AA5B-A5A90E08F681}" destId="{3B23B543-2C85-40B0-9284-6B9AC14CCC4A}" srcOrd="0" destOrd="0" presId="urn:microsoft.com/office/officeart/2005/8/layout/orgChart1"/>
    <dgm:cxn modelId="{940E5F13-0E0A-4505-B9A6-42A588A91F4F}" type="presParOf" srcId="{D38663B7-2320-4EAB-AA5B-A5A90E08F681}" destId="{462D917B-898C-466B-8C26-8163D2611B69}" srcOrd="1" destOrd="0" presId="urn:microsoft.com/office/officeart/2005/8/layout/orgChart1"/>
    <dgm:cxn modelId="{AAEFFFDE-18A7-4148-A63C-F3482EE65B4E}" type="presParOf" srcId="{716C89E9-FD2C-4FEC-A08A-59A941CDBEC7}" destId="{C592F241-BA17-4F39-AF82-886CEF6593C1}" srcOrd="1" destOrd="0" presId="urn:microsoft.com/office/officeart/2005/8/layout/orgChart1"/>
    <dgm:cxn modelId="{833A61CA-C558-43C6-BCC2-04B4D459FD26}" type="presParOf" srcId="{C592F241-BA17-4F39-AF82-886CEF6593C1}" destId="{C340D8D9-812F-4DD7-B77B-7A70C2EBF27C}" srcOrd="0" destOrd="0" presId="urn:microsoft.com/office/officeart/2005/8/layout/orgChart1"/>
    <dgm:cxn modelId="{9C28896A-5151-426A-B404-9E885029AF24}" type="presParOf" srcId="{C592F241-BA17-4F39-AF82-886CEF6593C1}" destId="{9BBA5739-1ACC-4F09-8A9E-2C98006A9BFB}" srcOrd="1" destOrd="0" presId="urn:microsoft.com/office/officeart/2005/8/layout/orgChart1"/>
    <dgm:cxn modelId="{2ACFF3F6-496E-47F2-84F4-280138708890}" type="presParOf" srcId="{9BBA5739-1ACC-4F09-8A9E-2C98006A9BFB}" destId="{A3770344-CC8E-4E64-B6BA-034A7755F63F}" srcOrd="0" destOrd="0" presId="urn:microsoft.com/office/officeart/2005/8/layout/orgChart1"/>
    <dgm:cxn modelId="{FF657EA6-4C65-4CC4-B5C8-ECAD6F54E601}" type="presParOf" srcId="{A3770344-CC8E-4E64-B6BA-034A7755F63F}" destId="{DB963EC9-6CD5-4ABA-945C-86B5AF2DFBC4}" srcOrd="0" destOrd="0" presId="urn:microsoft.com/office/officeart/2005/8/layout/orgChart1"/>
    <dgm:cxn modelId="{4C7662A7-EC95-4FFA-903E-D555BCA3086B}" type="presParOf" srcId="{A3770344-CC8E-4E64-B6BA-034A7755F63F}" destId="{F2D1F7EC-4C7D-4A05-B5C4-C658FBEC7599}" srcOrd="1" destOrd="0" presId="urn:microsoft.com/office/officeart/2005/8/layout/orgChart1"/>
    <dgm:cxn modelId="{955D011D-0644-4C65-8E6E-959668445442}" type="presParOf" srcId="{9BBA5739-1ACC-4F09-8A9E-2C98006A9BFB}" destId="{21F866C4-E361-4007-837D-BFFA2F5571A3}" srcOrd="1" destOrd="0" presId="urn:microsoft.com/office/officeart/2005/8/layout/orgChart1"/>
    <dgm:cxn modelId="{5B6FC2CD-A57B-421A-B557-D3F79AE9E4EF}" type="presParOf" srcId="{21F866C4-E361-4007-837D-BFFA2F5571A3}" destId="{9CE22B07-2D78-4873-8454-5C9D000D49DB}" srcOrd="0" destOrd="0" presId="urn:microsoft.com/office/officeart/2005/8/layout/orgChart1"/>
    <dgm:cxn modelId="{3F5B636A-6D09-4783-AA09-5112EBD32FDA}" type="presParOf" srcId="{21F866C4-E361-4007-837D-BFFA2F5571A3}" destId="{36E1B276-81E7-46E9-A543-11D9AC38BFD8}" srcOrd="1" destOrd="0" presId="urn:microsoft.com/office/officeart/2005/8/layout/orgChart1"/>
    <dgm:cxn modelId="{AC2E38C3-4F1F-4214-A7D0-CC07CAD46058}" type="presParOf" srcId="{36E1B276-81E7-46E9-A543-11D9AC38BFD8}" destId="{0BCA189B-3A5D-4314-B1A5-85DDD5A23FCE}" srcOrd="0" destOrd="0" presId="urn:microsoft.com/office/officeart/2005/8/layout/orgChart1"/>
    <dgm:cxn modelId="{3C31BBF4-857A-45EF-8178-1CEB6DD67CAD}" type="presParOf" srcId="{0BCA189B-3A5D-4314-B1A5-85DDD5A23FCE}" destId="{B57280FF-032A-4B41-B230-E99D27D08CC0}" srcOrd="0" destOrd="0" presId="urn:microsoft.com/office/officeart/2005/8/layout/orgChart1"/>
    <dgm:cxn modelId="{FEB414A2-A923-42B4-9C50-6206EF558CBB}" type="presParOf" srcId="{0BCA189B-3A5D-4314-B1A5-85DDD5A23FCE}" destId="{C21B0BCE-7D7B-4299-8D26-520B8ABF152D}" srcOrd="1" destOrd="0" presId="urn:microsoft.com/office/officeart/2005/8/layout/orgChart1"/>
    <dgm:cxn modelId="{4F52B62D-5A09-4F2C-A05C-BB9AB5C50BA2}" type="presParOf" srcId="{36E1B276-81E7-46E9-A543-11D9AC38BFD8}" destId="{662ED9A4-FAC9-4F29-970D-9F3A71A8A8DA}" srcOrd="1" destOrd="0" presId="urn:microsoft.com/office/officeart/2005/8/layout/orgChart1"/>
    <dgm:cxn modelId="{B4F68D29-CCE6-41B9-93DA-15B71A669780}" type="presParOf" srcId="{36E1B276-81E7-46E9-A543-11D9AC38BFD8}" destId="{D5D346F9-80AD-4FC6-98EB-63CFEB79D280}" srcOrd="2" destOrd="0" presId="urn:microsoft.com/office/officeart/2005/8/layout/orgChart1"/>
    <dgm:cxn modelId="{0410EA09-F430-4D77-9D2D-980F9992D0FD}" type="presParOf" srcId="{9BBA5739-1ACC-4F09-8A9E-2C98006A9BFB}" destId="{02928198-7857-4897-932C-4F0B689D89DF}" srcOrd="2" destOrd="0" presId="urn:microsoft.com/office/officeart/2005/8/layout/orgChart1"/>
    <dgm:cxn modelId="{74D5C994-E7C9-46CC-85F8-F4A3DFC270C0}" type="presParOf" srcId="{C592F241-BA17-4F39-AF82-886CEF6593C1}" destId="{1FC4D6F0-A774-41AB-A451-8B95AD07F609}" srcOrd="2" destOrd="0" presId="urn:microsoft.com/office/officeart/2005/8/layout/orgChart1"/>
    <dgm:cxn modelId="{83A38E64-D5BF-4B21-A7DD-F65CF963F6BB}" type="presParOf" srcId="{C592F241-BA17-4F39-AF82-886CEF6593C1}" destId="{A3D2AEB5-8CA5-4EFF-BD59-253D04935412}" srcOrd="3" destOrd="0" presId="urn:microsoft.com/office/officeart/2005/8/layout/orgChart1"/>
    <dgm:cxn modelId="{69DDD3E5-59F9-495E-B99A-0FE9385AFE92}" type="presParOf" srcId="{A3D2AEB5-8CA5-4EFF-BD59-253D04935412}" destId="{B092E73E-8364-4F31-B60C-8BB90A97039D}" srcOrd="0" destOrd="0" presId="urn:microsoft.com/office/officeart/2005/8/layout/orgChart1"/>
    <dgm:cxn modelId="{79673DBE-A59A-4675-A95F-191B4372BA40}" type="presParOf" srcId="{B092E73E-8364-4F31-B60C-8BB90A97039D}" destId="{11AD1FDE-8C16-452F-8CEC-77A38D6FACE4}" srcOrd="0" destOrd="0" presId="urn:microsoft.com/office/officeart/2005/8/layout/orgChart1"/>
    <dgm:cxn modelId="{69699B39-AD41-4EFC-98B9-34F73F1D6609}" type="presParOf" srcId="{B092E73E-8364-4F31-B60C-8BB90A97039D}" destId="{C66944E6-30E5-464D-84C8-B3B5FD57DDAB}" srcOrd="1" destOrd="0" presId="urn:microsoft.com/office/officeart/2005/8/layout/orgChart1"/>
    <dgm:cxn modelId="{314A3E61-F868-4A6E-A66F-BDD9F3E3B2DB}" type="presParOf" srcId="{A3D2AEB5-8CA5-4EFF-BD59-253D04935412}" destId="{D60C432E-4A22-4B33-9E06-0CF91DB71132}" srcOrd="1" destOrd="0" presId="urn:microsoft.com/office/officeart/2005/8/layout/orgChart1"/>
    <dgm:cxn modelId="{9D33B9D2-82A9-457E-BE0E-ACD7EACDB57D}" type="presParOf" srcId="{D60C432E-4A22-4B33-9E06-0CF91DB71132}" destId="{A967203F-DFD6-4318-AF96-6D5909384946}" srcOrd="0" destOrd="0" presId="urn:microsoft.com/office/officeart/2005/8/layout/orgChart1"/>
    <dgm:cxn modelId="{164AF64E-9360-4785-A525-78F6767C7208}" type="presParOf" srcId="{D60C432E-4A22-4B33-9E06-0CF91DB71132}" destId="{96A7B3DA-A742-4E2B-B73C-C81907621CFD}" srcOrd="1" destOrd="0" presId="urn:microsoft.com/office/officeart/2005/8/layout/orgChart1"/>
    <dgm:cxn modelId="{CFDBC4AF-280A-4DC0-AEC4-389E32B9A4F8}" type="presParOf" srcId="{96A7B3DA-A742-4E2B-B73C-C81907621CFD}" destId="{1FA1EA60-575E-41D0-8297-96C1A2FB021A}" srcOrd="0" destOrd="0" presId="urn:microsoft.com/office/officeart/2005/8/layout/orgChart1"/>
    <dgm:cxn modelId="{FB3E0CAA-8049-40D4-8A23-7C3CD747FB08}" type="presParOf" srcId="{1FA1EA60-575E-41D0-8297-96C1A2FB021A}" destId="{D0433A64-325D-469F-9808-0CE35BD4E388}" srcOrd="0" destOrd="0" presId="urn:microsoft.com/office/officeart/2005/8/layout/orgChart1"/>
    <dgm:cxn modelId="{E1434830-B98D-4185-9F27-8019E096D179}" type="presParOf" srcId="{1FA1EA60-575E-41D0-8297-96C1A2FB021A}" destId="{A360F90D-1EFB-4A78-BA65-6AE8EC1D857D}" srcOrd="1" destOrd="0" presId="urn:microsoft.com/office/officeart/2005/8/layout/orgChart1"/>
    <dgm:cxn modelId="{3B21C82C-0669-4043-A8C3-F9A74A45D100}" type="presParOf" srcId="{96A7B3DA-A742-4E2B-B73C-C81907621CFD}" destId="{18EEA1A8-EED3-4A83-8413-FFE5FABA0515}" srcOrd="1" destOrd="0" presId="urn:microsoft.com/office/officeart/2005/8/layout/orgChart1"/>
    <dgm:cxn modelId="{FE78C2CE-BCA9-4C68-A921-1735DC4A1F08}" type="presParOf" srcId="{96A7B3DA-A742-4E2B-B73C-C81907621CFD}" destId="{10C9DDDD-3F31-42D3-9857-0F9CFBCC7672}" srcOrd="2" destOrd="0" presId="urn:microsoft.com/office/officeart/2005/8/layout/orgChart1"/>
    <dgm:cxn modelId="{3FD4CDE6-6641-4277-A927-DA24F8799348}" type="presParOf" srcId="{A3D2AEB5-8CA5-4EFF-BD59-253D04935412}" destId="{8BD25672-BFA0-4C8E-A3B9-83BCD4020756}" srcOrd="2" destOrd="0" presId="urn:microsoft.com/office/officeart/2005/8/layout/orgChart1"/>
    <dgm:cxn modelId="{32858DE0-A2F1-4222-A70C-3FAD9E07C900}" type="presParOf" srcId="{C592F241-BA17-4F39-AF82-886CEF6593C1}" destId="{29C6C35A-FAD8-4A52-BB10-CAB30762F775}" srcOrd="4" destOrd="0" presId="urn:microsoft.com/office/officeart/2005/8/layout/orgChart1"/>
    <dgm:cxn modelId="{1F241BC4-0748-4C82-9643-C739CEF145FC}" type="presParOf" srcId="{C592F241-BA17-4F39-AF82-886CEF6593C1}" destId="{2FAC3E1C-65D3-468B-8839-BD442E9F3959}" srcOrd="5" destOrd="0" presId="urn:microsoft.com/office/officeart/2005/8/layout/orgChart1"/>
    <dgm:cxn modelId="{5AC24812-60C7-4CF6-B98C-A15452853850}" type="presParOf" srcId="{2FAC3E1C-65D3-468B-8839-BD442E9F3959}" destId="{BF865F53-6474-42A7-A5A2-D6B8C9B29D00}" srcOrd="0" destOrd="0" presId="urn:microsoft.com/office/officeart/2005/8/layout/orgChart1"/>
    <dgm:cxn modelId="{48D25E30-E337-4E1A-89B6-70700CAD795A}" type="presParOf" srcId="{BF865F53-6474-42A7-A5A2-D6B8C9B29D00}" destId="{4FAB6E22-FBD0-4F30-B78B-48B4518E0824}" srcOrd="0" destOrd="0" presId="urn:microsoft.com/office/officeart/2005/8/layout/orgChart1"/>
    <dgm:cxn modelId="{AFBA537C-DBCA-4922-9A34-F85D4B055645}" type="presParOf" srcId="{BF865F53-6474-42A7-A5A2-D6B8C9B29D00}" destId="{643851B7-9AD6-4E2F-8F72-5DE9B74F712D}" srcOrd="1" destOrd="0" presId="urn:microsoft.com/office/officeart/2005/8/layout/orgChart1"/>
    <dgm:cxn modelId="{763C36FA-BD68-4C78-9B21-333CE4C85BF2}" type="presParOf" srcId="{2FAC3E1C-65D3-468B-8839-BD442E9F3959}" destId="{7A2F9B01-A87A-4B02-AA4F-49D492533007}" srcOrd="1" destOrd="0" presId="urn:microsoft.com/office/officeart/2005/8/layout/orgChart1"/>
    <dgm:cxn modelId="{3954B647-7932-4212-8695-15AA2BEAE1C7}" type="presParOf" srcId="{7A2F9B01-A87A-4B02-AA4F-49D492533007}" destId="{528D43EA-5D0C-4A36-AB85-BF5E23763829}" srcOrd="0" destOrd="0" presId="urn:microsoft.com/office/officeart/2005/8/layout/orgChart1"/>
    <dgm:cxn modelId="{78608307-C2D8-4FB1-AAC2-CDBFCF86252A}" type="presParOf" srcId="{7A2F9B01-A87A-4B02-AA4F-49D492533007}" destId="{5B792160-A0FF-42F6-8E4A-9A2F40CD018B}" srcOrd="1" destOrd="0" presId="urn:microsoft.com/office/officeart/2005/8/layout/orgChart1"/>
    <dgm:cxn modelId="{901D17D3-5DB4-46FB-9CF5-237F3CEB2F16}" type="presParOf" srcId="{5B792160-A0FF-42F6-8E4A-9A2F40CD018B}" destId="{F112B76D-3A00-433E-B142-99B9E193DC28}" srcOrd="0" destOrd="0" presId="urn:microsoft.com/office/officeart/2005/8/layout/orgChart1"/>
    <dgm:cxn modelId="{3E80AB35-82EC-4DAD-BFDC-746DFD55AF57}" type="presParOf" srcId="{F112B76D-3A00-433E-B142-99B9E193DC28}" destId="{C2F1B878-0EAB-439F-8707-7E1175BA6B1A}" srcOrd="0" destOrd="0" presId="urn:microsoft.com/office/officeart/2005/8/layout/orgChart1"/>
    <dgm:cxn modelId="{4C7A4351-ABCB-4837-88CB-CFC719252D56}" type="presParOf" srcId="{F112B76D-3A00-433E-B142-99B9E193DC28}" destId="{2FD4E97E-5D1F-4355-B7DD-2DF0F4AFF612}" srcOrd="1" destOrd="0" presId="urn:microsoft.com/office/officeart/2005/8/layout/orgChart1"/>
    <dgm:cxn modelId="{BDE59B84-954A-46A3-99BB-A7B6275F14AD}" type="presParOf" srcId="{5B792160-A0FF-42F6-8E4A-9A2F40CD018B}" destId="{FE816D25-378C-4928-BECD-C9D3F3C26769}" srcOrd="1" destOrd="0" presId="urn:microsoft.com/office/officeart/2005/8/layout/orgChart1"/>
    <dgm:cxn modelId="{F2744942-1644-4CE8-A959-FC1C93EA393E}" type="presParOf" srcId="{5B792160-A0FF-42F6-8E4A-9A2F40CD018B}" destId="{E4F450EF-EAB0-4C0C-9122-0ED5F2944B4F}" srcOrd="2" destOrd="0" presId="urn:microsoft.com/office/officeart/2005/8/layout/orgChart1"/>
    <dgm:cxn modelId="{05DD220B-721A-4445-A3B7-305E257BFA3E}" type="presParOf" srcId="{2FAC3E1C-65D3-468B-8839-BD442E9F3959}" destId="{4A4C09AE-BBF8-4EAA-9FE4-B9A295990287}" srcOrd="2" destOrd="0" presId="urn:microsoft.com/office/officeart/2005/8/layout/orgChart1"/>
    <dgm:cxn modelId="{820151AA-7499-4EA6-90C6-07BE715FE93B}" type="presParOf" srcId="{C592F241-BA17-4F39-AF82-886CEF6593C1}" destId="{2DC3E432-E835-406B-B36B-B10F973421F0}" srcOrd="6" destOrd="0" presId="urn:microsoft.com/office/officeart/2005/8/layout/orgChart1"/>
    <dgm:cxn modelId="{EC2DADE8-8783-453E-89C6-1E97AFAD281A}" type="presParOf" srcId="{C592F241-BA17-4F39-AF82-886CEF6593C1}" destId="{C7622D33-69E1-48E5-9D60-12C2CAF504A2}" srcOrd="7" destOrd="0" presId="urn:microsoft.com/office/officeart/2005/8/layout/orgChart1"/>
    <dgm:cxn modelId="{8A42723B-7E2F-4A52-891C-B3E0D162728A}" type="presParOf" srcId="{C7622D33-69E1-48E5-9D60-12C2CAF504A2}" destId="{12F01786-D63A-4357-A3CB-2F6DAD4FBA8D}" srcOrd="0" destOrd="0" presId="urn:microsoft.com/office/officeart/2005/8/layout/orgChart1"/>
    <dgm:cxn modelId="{2202A27C-7D7E-4F5D-B2E1-D7087BDE0B75}" type="presParOf" srcId="{12F01786-D63A-4357-A3CB-2F6DAD4FBA8D}" destId="{11DD0DF9-6102-4252-B034-C6AE63568F64}" srcOrd="0" destOrd="0" presId="urn:microsoft.com/office/officeart/2005/8/layout/orgChart1"/>
    <dgm:cxn modelId="{9B137C52-6252-4576-BAD2-CD2F7A7A612B}" type="presParOf" srcId="{12F01786-D63A-4357-A3CB-2F6DAD4FBA8D}" destId="{9E8873A0-8C0F-417E-A7F5-7909D4361D24}" srcOrd="1" destOrd="0" presId="urn:microsoft.com/office/officeart/2005/8/layout/orgChart1"/>
    <dgm:cxn modelId="{59C40BD7-695D-4994-8A18-906C9F3A84BD}" type="presParOf" srcId="{C7622D33-69E1-48E5-9D60-12C2CAF504A2}" destId="{A2D44284-056E-4328-88E0-83CBF668ACE6}" srcOrd="1" destOrd="0" presId="urn:microsoft.com/office/officeart/2005/8/layout/orgChart1"/>
    <dgm:cxn modelId="{571769C3-8D01-4090-8607-90BF718C36B2}" type="presParOf" srcId="{A2D44284-056E-4328-88E0-83CBF668ACE6}" destId="{5104E936-B58B-4F02-917B-2AD452D5398E}" srcOrd="0" destOrd="0" presId="urn:microsoft.com/office/officeart/2005/8/layout/orgChart1"/>
    <dgm:cxn modelId="{07DD0B43-D2DA-473F-A85A-54C6460FFB7E}" type="presParOf" srcId="{A2D44284-056E-4328-88E0-83CBF668ACE6}" destId="{E2EE0210-635C-4978-B2C3-EDC4C09293DA}" srcOrd="1" destOrd="0" presId="urn:microsoft.com/office/officeart/2005/8/layout/orgChart1"/>
    <dgm:cxn modelId="{ED812686-C185-4612-B38C-BF4F9A8B7B08}" type="presParOf" srcId="{E2EE0210-635C-4978-B2C3-EDC4C09293DA}" destId="{F1E5A25D-2333-4E01-81F0-070755EC72B1}" srcOrd="0" destOrd="0" presId="urn:microsoft.com/office/officeart/2005/8/layout/orgChart1"/>
    <dgm:cxn modelId="{45132F11-3DF4-4802-8C2F-9783FEDC939D}" type="presParOf" srcId="{F1E5A25D-2333-4E01-81F0-070755EC72B1}" destId="{0F22C584-4F7B-4233-AA44-C3124B64A285}" srcOrd="0" destOrd="0" presId="urn:microsoft.com/office/officeart/2005/8/layout/orgChart1"/>
    <dgm:cxn modelId="{7F1E9F8E-3604-4E87-9162-5C0B585BE19A}" type="presParOf" srcId="{F1E5A25D-2333-4E01-81F0-070755EC72B1}" destId="{CB4996D4-BBF4-4748-8120-977D5511DFD0}" srcOrd="1" destOrd="0" presId="urn:microsoft.com/office/officeart/2005/8/layout/orgChart1"/>
    <dgm:cxn modelId="{0FCC9EDA-EB93-4FB9-B562-D56E08548AF8}" type="presParOf" srcId="{E2EE0210-635C-4978-B2C3-EDC4C09293DA}" destId="{C03592B8-3DE3-4DCA-AE8B-398E65D60EEA}" srcOrd="1" destOrd="0" presId="urn:microsoft.com/office/officeart/2005/8/layout/orgChart1"/>
    <dgm:cxn modelId="{31BD80C5-0E5F-4D3D-A6B4-4650CDE80845}" type="presParOf" srcId="{E2EE0210-635C-4978-B2C3-EDC4C09293DA}" destId="{440770BD-6024-4A85-BFF5-C5C637DA5C0D}" srcOrd="2" destOrd="0" presId="urn:microsoft.com/office/officeart/2005/8/layout/orgChart1"/>
    <dgm:cxn modelId="{253B61E3-E9D4-4A99-BB24-04738245BBD6}" type="presParOf" srcId="{C7622D33-69E1-48E5-9D60-12C2CAF504A2}" destId="{C1AF4B50-A78F-47C9-8D33-9438656E3A93}" srcOrd="2" destOrd="0" presId="urn:microsoft.com/office/officeart/2005/8/layout/orgChart1"/>
    <dgm:cxn modelId="{12AED63E-405E-41C0-B49E-835A8E750599}" type="presParOf" srcId="{C592F241-BA17-4F39-AF82-886CEF6593C1}" destId="{F9B41928-3B18-45FF-99B7-93B57EDC612D}" srcOrd="8" destOrd="0" presId="urn:microsoft.com/office/officeart/2005/8/layout/orgChart1"/>
    <dgm:cxn modelId="{087D7BFA-D508-4B51-BC4C-A01DD35590D1}" type="presParOf" srcId="{C592F241-BA17-4F39-AF82-886CEF6593C1}" destId="{262088E8-0D61-4E5E-9C08-FA2EAC3DE197}" srcOrd="9" destOrd="0" presId="urn:microsoft.com/office/officeart/2005/8/layout/orgChart1"/>
    <dgm:cxn modelId="{61170877-DE7A-416B-B66D-AA11859DD954}" type="presParOf" srcId="{262088E8-0D61-4E5E-9C08-FA2EAC3DE197}" destId="{5B7C2BF5-99F2-4E8F-9936-71C7A38C0302}" srcOrd="0" destOrd="0" presId="urn:microsoft.com/office/officeart/2005/8/layout/orgChart1"/>
    <dgm:cxn modelId="{399FBFDB-A70A-4BC2-AB08-8E25B1898E3E}" type="presParOf" srcId="{5B7C2BF5-99F2-4E8F-9936-71C7A38C0302}" destId="{A934A410-C21D-4C02-B149-FE2A6A99EA78}" srcOrd="0" destOrd="0" presId="urn:microsoft.com/office/officeart/2005/8/layout/orgChart1"/>
    <dgm:cxn modelId="{DD05F43D-7DD8-46BF-999F-AC3D0ED1A6E9}" type="presParOf" srcId="{5B7C2BF5-99F2-4E8F-9936-71C7A38C0302}" destId="{A0993070-2A61-4261-AFB8-7E69EC3442A2}" srcOrd="1" destOrd="0" presId="urn:microsoft.com/office/officeart/2005/8/layout/orgChart1"/>
    <dgm:cxn modelId="{08208FBA-29AE-48B3-9088-D5DDAA71C77B}" type="presParOf" srcId="{262088E8-0D61-4E5E-9C08-FA2EAC3DE197}" destId="{B192FE9F-260D-48B7-BC76-86DB5590931A}" srcOrd="1" destOrd="0" presId="urn:microsoft.com/office/officeart/2005/8/layout/orgChart1"/>
    <dgm:cxn modelId="{5E35B033-2816-4FF8-9502-A919BAF9458A}" type="presParOf" srcId="{B192FE9F-260D-48B7-BC76-86DB5590931A}" destId="{FDBC8BC3-3B55-40AE-900F-EDF2709DF875}" srcOrd="0" destOrd="0" presId="urn:microsoft.com/office/officeart/2005/8/layout/orgChart1"/>
    <dgm:cxn modelId="{8FC9D6AD-F670-41E8-80B1-3EB85A786E1B}" type="presParOf" srcId="{B192FE9F-260D-48B7-BC76-86DB5590931A}" destId="{9761F32C-9CD7-42D8-BFE5-06EE6C204B38}" srcOrd="1" destOrd="0" presId="urn:microsoft.com/office/officeart/2005/8/layout/orgChart1"/>
    <dgm:cxn modelId="{31E43EA3-3F8B-4247-BB09-2F1069B5DDAD}" type="presParOf" srcId="{9761F32C-9CD7-42D8-BFE5-06EE6C204B38}" destId="{A58BCFC1-15F7-414F-A6C8-553D8A53CC88}" srcOrd="0" destOrd="0" presId="urn:microsoft.com/office/officeart/2005/8/layout/orgChart1"/>
    <dgm:cxn modelId="{978F20DE-8F68-4E16-9D43-EA0F2E0AA964}" type="presParOf" srcId="{A58BCFC1-15F7-414F-A6C8-553D8A53CC88}" destId="{4C28B6A6-7923-4CD4-841E-2EE3BA3304BC}" srcOrd="0" destOrd="0" presId="urn:microsoft.com/office/officeart/2005/8/layout/orgChart1"/>
    <dgm:cxn modelId="{9E2948AE-CFB6-4230-9DC8-A1495315C668}" type="presParOf" srcId="{A58BCFC1-15F7-414F-A6C8-553D8A53CC88}" destId="{A27ACF4F-12D9-4298-BE5C-935C1648A642}" srcOrd="1" destOrd="0" presId="urn:microsoft.com/office/officeart/2005/8/layout/orgChart1"/>
    <dgm:cxn modelId="{DDCC6F6C-78EF-4B06-8414-F1FE5AB73697}" type="presParOf" srcId="{9761F32C-9CD7-42D8-BFE5-06EE6C204B38}" destId="{40579EBE-9441-4E11-8DAA-34FD7981DBD1}" srcOrd="1" destOrd="0" presId="urn:microsoft.com/office/officeart/2005/8/layout/orgChart1"/>
    <dgm:cxn modelId="{FE5076FD-8F87-4B24-A5B8-EB9DF2286FF6}" type="presParOf" srcId="{9761F32C-9CD7-42D8-BFE5-06EE6C204B38}" destId="{3D7808E6-ADFF-4A99-A03A-69E75C41189D}" srcOrd="2" destOrd="0" presId="urn:microsoft.com/office/officeart/2005/8/layout/orgChart1"/>
    <dgm:cxn modelId="{AD46D566-6AA0-4C3B-BEEF-B402D79AEE76}" type="presParOf" srcId="{262088E8-0D61-4E5E-9C08-FA2EAC3DE197}" destId="{3F6E094C-0601-4299-995D-22CB429B141E}" srcOrd="2" destOrd="0" presId="urn:microsoft.com/office/officeart/2005/8/layout/orgChart1"/>
    <dgm:cxn modelId="{FBFE4599-3EB8-4E20-BBCA-4B94DB2BE896}" type="presParOf" srcId="{716C89E9-FD2C-4FEC-A08A-59A941CDBEC7}" destId="{F17294E5-C48F-4D7F-81E0-46D086D0CBF4}" srcOrd="2" destOrd="0" presId="urn:microsoft.com/office/officeart/2005/8/layout/orgChart1"/>
    <dgm:cxn modelId="{8A392801-0544-4C0A-A56F-8F293C67F88B}" type="presParOf" srcId="{E799915E-5434-4502-A718-64F3C3CFD46A}" destId="{4A99B232-9862-47AA-9CEC-C4260A6E3ED1}" srcOrd="2" destOrd="0" presId="urn:microsoft.com/office/officeart/2005/8/layout/orgChart1"/>
    <dgm:cxn modelId="{23AB1579-BCCA-4A30-8A03-AB508AC0939C}" type="presParOf" srcId="{E799915E-5434-4502-A718-64F3C3CFD46A}" destId="{B4700009-E98E-4CDD-A61B-BB524694302E}" srcOrd="3" destOrd="0" presId="urn:microsoft.com/office/officeart/2005/8/layout/orgChart1"/>
    <dgm:cxn modelId="{963303DD-4FA8-46E0-8C57-C23CDB3EF70B}" type="presParOf" srcId="{B4700009-E98E-4CDD-A61B-BB524694302E}" destId="{88C86842-37E3-4ED7-AD17-9D3E1A6E3031}" srcOrd="0" destOrd="0" presId="urn:microsoft.com/office/officeart/2005/8/layout/orgChart1"/>
    <dgm:cxn modelId="{1179B5A0-CE13-43F3-9587-0ED84FBBD48D}" type="presParOf" srcId="{88C86842-37E3-4ED7-AD17-9D3E1A6E3031}" destId="{0CC4F91B-129A-4B0C-85A1-C388B093F2A0}" srcOrd="0" destOrd="0" presId="urn:microsoft.com/office/officeart/2005/8/layout/orgChart1"/>
    <dgm:cxn modelId="{9CBA13BA-832C-4258-9434-9F485D33ABEE}" type="presParOf" srcId="{88C86842-37E3-4ED7-AD17-9D3E1A6E3031}" destId="{E590F620-234A-4954-B956-5120D9343C0B}" srcOrd="1" destOrd="0" presId="urn:microsoft.com/office/officeart/2005/8/layout/orgChart1"/>
    <dgm:cxn modelId="{E60106D4-4556-46CB-BAAF-7184073A4885}" type="presParOf" srcId="{B4700009-E98E-4CDD-A61B-BB524694302E}" destId="{3ED4962B-ED25-4751-975E-041D1ABCBC3B}" srcOrd="1" destOrd="0" presId="urn:microsoft.com/office/officeart/2005/8/layout/orgChart1"/>
    <dgm:cxn modelId="{D80E3FF1-F35D-41B1-8FD9-2C633C2D6A09}" type="presParOf" srcId="{3ED4962B-ED25-4751-975E-041D1ABCBC3B}" destId="{498FF9B5-93A2-41BB-B4D6-A8AD687DF924}" srcOrd="0" destOrd="0" presId="urn:microsoft.com/office/officeart/2005/8/layout/orgChart1"/>
    <dgm:cxn modelId="{1C09B261-43D8-404F-A6AE-A207371696E3}" type="presParOf" srcId="{3ED4962B-ED25-4751-975E-041D1ABCBC3B}" destId="{CB346807-30CC-422F-B4F6-5346FC3BDC35}" srcOrd="1" destOrd="0" presId="urn:microsoft.com/office/officeart/2005/8/layout/orgChart1"/>
    <dgm:cxn modelId="{826A5725-1C7F-4CA9-B8A9-7842D30CE0E3}" type="presParOf" srcId="{CB346807-30CC-422F-B4F6-5346FC3BDC35}" destId="{B71A0915-455D-4D31-8A0C-77691701D4E9}" srcOrd="0" destOrd="0" presId="urn:microsoft.com/office/officeart/2005/8/layout/orgChart1"/>
    <dgm:cxn modelId="{B4FB0B1A-6E15-477F-9AB8-AFC4A14973B8}" type="presParOf" srcId="{B71A0915-455D-4D31-8A0C-77691701D4E9}" destId="{D49B6AEB-51EA-4958-B719-98A8FCF5F14C}" srcOrd="0" destOrd="0" presId="urn:microsoft.com/office/officeart/2005/8/layout/orgChart1"/>
    <dgm:cxn modelId="{1DB9E768-2B14-41B7-9DA2-4BE05E79F7F7}" type="presParOf" srcId="{B71A0915-455D-4D31-8A0C-77691701D4E9}" destId="{2FB170D4-F3C4-491B-B7C9-214FD0DF9DC8}" srcOrd="1" destOrd="0" presId="urn:microsoft.com/office/officeart/2005/8/layout/orgChart1"/>
    <dgm:cxn modelId="{0AF2F822-FC1D-4B9E-A3A5-A59ED7CA28AC}" type="presParOf" srcId="{CB346807-30CC-422F-B4F6-5346FC3BDC35}" destId="{BC91D716-C529-4A97-AC10-E5D342EBDF62}" srcOrd="1" destOrd="0" presId="urn:microsoft.com/office/officeart/2005/8/layout/orgChart1"/>
    <dgm:cxn modelId="{16AD0DC7-014E-4991-A0B9-DE415688BBFC}" type="presParOf" srcId="{BC91D716-C529-4A97-AC10-E5D342EBDF62}" destId="{96DFBA80-A208-40DA-90CD-FD5BAF4A786B}" srcOrd="0" destOrd="0" presId="urn:microsoft.com/office/officeart/2005/8/layout/orgChart1"/>
    <dgm:cxn modelId="{961B014C-8E2A-4890-9FA3-C823AA25C512}" type="presParOf" srcId="{BC91D716-C529-4A97-AC10-E5D342EBDF62}" destId="{900DC90D-820F-4879-AB71-BFBC3997B95B}" srcOrd="1" destOrd="0" presId="urn:microsoft.com/office/officeart/2005/8/layout/orgChart1"/>
    <dgm:cxn modelId="{251038DF-CE01-4FEC-B4FF-1ACB8CD445C4}" type="presParOf" srcId="{900DC90D-820F-4879-AB71-BFBC3997B95B}" destId="{FBE0F35F-E834-4317-814C-8ACE75691571}" srcOrd="0" destOrd="0" presId="urn:microsoft.com/office/officeart/2005/8/layout/orgChart1"/>
    <dgm:cxn modelId="{9D2C6593-C99C-4D0B-915A-2DE198A2ED46}" type="presParOf" srcId="{FBE0F35F-E834-4317-814C-8ACE75691571}" destId="{56593AD3-73FC-42BF-A943-1250F06E055F}" srcOrd="0" destOrd="0" presId="urn:microsoft.com/office/officeart/2005/8/layout/orgChart1"/>
    <dgm:cxn modelId="{35CFF40F-94B3-43FE-8D1B-47C99C94E43B}" type="presParOf" srcId="{FBE0F35F-E834-4317-814C-8ACE75691571}" destId="{14F28436-B197-4FEE-BB9A-4E524C8A1AC5}" srcOrd="1" destOrd="0" presId="urn:microsoft.com/office/officeart/2005/8/layout/orgChart1"/>
    <dgm:cxn modelId="{45EE2DEA-BF1A-4E0E-AE1B-3CA757CEEB26}" type="presParOf" srcId="{900DC90D-820F-4879-AB71-BFBC3997B95B}" destId="{3129CAE9-D758-4736-9B1F-918737493E33}" srcOrd="1" destOrd="0" presId="urn:microsoft.com/office/officeart/2005/8/layout/orgChart1"/>
    <dgm:cxn modelId="{EDC5C74E-9FE4-4B2D-8585-1CCE31E38974}" type="presParOf" srcId="{900DC90D-820F-4879-AB71-BFBC3997B95B}" destId="{8EE460E5-0FDE-4BCA-8197-F099AABBB481}" srcOrd="2" destOrd="0" presId="urn:microsoft.com/office/officeart/2005/8/layout/orgChart1"/>
    <dgm:cxn modelId="{CC2E18FA-5FBF-4A67-9464-09139F3ECC9D}" type="presParOf" srcId="{CB346807-30CC-422F-B4F6-5346FC3BDC35}" destId="{6B4D3DAA-6F5A-4463-84DE-CD5EF3930AA8}" srcOrd="2" destOrd="0" presId="urn:microsoft.com/office/officeart/2005/8/layout/orgChart1"/>
    <dgm:cxn modelId="{9B4F4EC8-D91C-4DE8-890D-3C618031DF44}" type="presParOf" srcId="{3ED4962B-ED25-4751-975E-041D1ABCBC3B}" destId="{4AB4259A-4A3B-4B89-98EE-3AD332738CDD}" srcOrd="2" destOrd="0" presId="urn:microsoft.com/office/officeart/2005/8/layout/orgChart1"/>
    <dgm:cxn modelId="{5FEA270E-18CC-4690-8457-772A80C69441}" type="presParOf" srcId="{3ED4962B-ED25-4751-975E-041D1ABCBC3B}" destId="{A90449D4-E974-4482-B5FC-4346E75035DA}" srcOrd="3" destOrd="0" presId="urn:microsoft.com/office/officeart/2005/8/layout/orgChart1"/>
    <dgm:cxn modelId="{5ABA1C7E-A683-40AC-91BC-5C0D17F04DD5}" type="presParOf" srcId="{A90449D4-E974-4482-B5FC-4346E75035DA}" destId="{9487DC9E-06EC-44F6-9DCA-50CCDFCBB363}" srcOrd="0" destOrd="0" presId="urn:microsoft.com/office/officeart/2005/8/layout/orgChart1"/>
    <dgm:cxn modelId="{426CA3A7-EFB2-42EE-87FC-909B49FE81F0}" type="presParOf" srcId="{9487DC9E-06EC-44F6-9DCA-50CCDFCBB363}" destId="{43022333-F602-4B68-B5A9-1AD494AC11B5}" srcOrd="0" destOrd="0" presId="urn:microsoft.com/office/officeart/2005/8/layout/orgChart1"/>
    <dgm:cxn modelId="{03E0845D-CF34-4D25-A89D-9CDD33B511AF}" type="presParOf" srcId="{9487DC9E-06EC-44F6-9DCA-50CCDFCBB363}" destId="{1EBEF8D4-195F-4B2A-AFE2-E045B72CF776}" srcOrd="1" destOrd="0" presId="urn:microsoft.com/office/officeart/2005/8/layout/orgChart1"/>
    <dgm:cxn modelId="{2A9D2C5D-74C2-45C0-8AF2-2DE5893880DD}" type="presParOf" srcId="{A90449D4-E974-4482-B5FC-4346E75035DA}" destId="{9FADDC74-E981-4928-B1F6-C6A4C6402C8F}" srcOrd="1" destOrd="0" presId="urn:microsoft.com/office/officeart/2005/8/layout/orgChart1"/>
    <dgm:cxn modelId="{BCB16B8A-9BC7-4125-99C1-54C2507C0D20}" type="presParOf" srcId="{9FADDC74-E981-4928-B1F6-C6A4C6402C8F}" destId="{23F45C12-D1A6-4CF6-9BEF-0E7A3E0B7053}" srcOrd="0" destOrd="0" presId="urn:microsoft.com/office/officeart/2005/8/layout/orgChart1"/>
    <dgm:cxn modelId="{CE468500-F8CF-41A1-952E-80C3EF1B2886}" type="presParOf" srcId="{9FADDC74-E981-4928-B1F6-C6A4C6402C8F}" destId="{A5354AF9-595E-49E4-B9FA-24EF1B9A26BA}" srcOrd="1" destOrd="0" presId="urn:microsoft.com/office/officeart/2005/8/layout/orgChart1"/>
    <dgm:cxn modelId="{8EAD900C-6FE3-4F66-972B-12771788A408}" type="presParOf" srcId="{A5354AF9-595E-49E4-B9FA-24EF1B9A26BA}" destId="{AA189D80-D7B4-4E9B-85D6-8437B913C65D}" srcOrd="0" destOrd="0" presId="urn:microsoft.com/office/officeart/2005/8/layout/orgChart1"/>
    <dgm:cxn modelId="{9F16DAD6-5CF0-4FBC-BE9C-3272FFDAE55B}" type="presParOf" srcId="{AA189D80-D7B4-4E9B-85D6-8437B913C65D}" destId="{24119F33-3C5F-486B-B265-288BA755A3D7}" srcOrd="0" destOrd="0" presId="urn:microsoft.com/office/officeart/2005/8/layout/orgChart1"/>
    <dgm:cxn modelId="{965DAABD-69BD-4753-A6F0-FDD08A9AED7B}" type="presParOf" srcId="{AA189D80-D7B4-4E9B-85D6-8437B913C65D}" destId="{2BEEE4E6-F1E8-4619-BD76-8BDA38E31CDC}" srcOrd="1" destOrd="0" presId="urn:microsoft.com/office/officeart/2005/8/layout/orgChart1"/>
    <dgm:cxn modelId="{F7D2EAE1-A9EA-4D5C-AB02-5888B7920B0F}" type="presParOf" srcId="{A5354AF9-595E-49E4-B9FA-24EF1B9A26BA}" destId="{9AE54949-75FF-4419-B20F-F4BA631DD18D}" srcOrd="1" destOrd="0" presId="urn:microsoft.com/office/officeart/2005/8/layout/orgChart1"/>
    <dgm:cxn modelId="{F3E15FC2-F60D-4FE7-808F-F7F54C0BE02D}" type="presParOf" srcId="{A5354AF9-595E-49E4-B9FA-24EF1B9A26BA}" destId="{A4B9076B-3D80-4E3A-9FE9-B4D7A9426D36}" srcOrd="2" destOrd="0" presId="urn:microsoft.com/office/officeart/2005/8/layout/orgChart1"/>
    <dgm:cxn modelId="{C6A4C1B3-3E8A-44F0-9745-737852069938}" type="presParOf" srcId="{A90449D4-E974-4482-B5FC-4346E75035DA}" destId="{8D5C2BE9-FC12-46E8-896F-56A04FE16AFA}" srcOrd="2" destOrd="0" presId="urn:microsoft.com/office/officeart/2005/8/layout/orgChart1"/>
    <dgm:cxn modelId="{4FE14816-6AF6-48C8-B019-A85F3E04E7CE}" type="presParOf" srcId="{3ED4962B-ED25-4751-975E-041D1ABCBC3B}" destId="{7854E850-72D0-421C-BB4C-58B09237E613}" srcOrd="4" destOrd="0" presId="urn:microsoft.com/office/officeart/2005/8/layout/orgChart1"/>
    <dgm:cxn modelId="{9332FF89-A14F-4F76-9081-24BBF126B654}" type="presParOf" srcId="{3ED4962B-ED25-4751-975E-041D1ABCBC3B}" destId="{8ABAAE53-F51D-4590-8C4F-8D70947B4687}" srcOrd="5" destOrd="0" presId="urn:microsoft.com/office/officeart/2005/8/layout/orgChart1"/>
    <dgm:cxn modelId="{2FD066F9-9164-42A5-97E3-EA6F07216835}" type="presParOf" srcId="{8ABAAE53-F51D-4590-8C4F-8D70947B4687}" destId="{D5D055D2-1D53-434B-A971-F6E963233096}" srcOrd="0" destOrd="0" presId="urn:microsoft.com/office/officeart/2005/8/layout/orgChart1"/>
    <dgm:cxn modelId="{D8887511-DEA2-440E-81B9-A4D5B26EE64B}" type="presParOf" srcId="{D5D055D2-1D53-434B-A971-F6E963233096}" destId="{243AF51F-16D7-4914-8D20-AC92DA2FBBEB}" srcOrd="0" destOrd="0" presId="urn:microsoft.com/office/officeart/2005/8/layout/orgChart1"/>
    <dgm:cxn modelId="{E1261A4A-DF00-47C4-B10A-197CA29204A4}" type="presParOf" srcId="{D5D055D2-1D53-434B-A971-F6E963233096}" destId="{FF28C6D2-F644-412E-AFCF-D649E45A0607}" srcOrd="1" destOrd="0" presId="urn:microsoft.com/office/officeart/2005/8/layout/orgChart1"/>
    <dgm:cxn modelId="{8FD565D3-DEDA-425D-BFE6-C3A40A3A9510}" type="presParOf" srcId="{8ABAAE53-F51D-4590-8C4F-8D70947B4687}" destId="{E1080F4A-5157-46AE-AD77-633BABE64E78}" srcOrd="1" destOrd="0" presId="urn:microsoft.com/office/officeart/2005/8/layout/orgChart1"/>
    <dgm:cxn modelId="{F22455FC-A9A5-4F01-8F7D-314827588E66}" type="presParOf" srcId="{E1080F4A-5157-46AE-AD77-633BABE64E78}" destId="{3A97C938-A1F0-46B5-9A74-C4A8F9190645}" srcOrd="0" destOrd="0" presId="urn:microsoft.com/office/officeart/2005/8/layout/orgChart1"/>
    <dgm:cxn modelId="{E70A5011-3CD0-4FCF-81E9-260C23AAB6D9}" type="presParOf" srcId="{E1080F4A-5157-46AE-AD77-633BABE64E78}" destId="{EBC3C61E-13BB-4D64-931D-1EBE08027420}" srcOrd="1" destOrd="0" presId="urn:microsoft.com/office/officeart/2005/8/layout/orgChart1"/>
    <dgm:cxn modelId="{D75F2A95-F2AD-4B44-8849-6E4E45F2F78D}" type="presParOf" srcId="{EBC3C61E-13BB-4D64-931D-1EBE08027420}" destId="{DE778A05-75E3-4A4D-8990-FA0D162CAFC2}" srcOrd="0" destOrd="0" presId="urn:microsoft.com/office/officeart/2005/8/layout/orgChart1"/>
    <dgm:cxn modelId="{57919BDD-E557-4E6E-A5C8-4B34925C40F5}" type="presParOf" srcId="{DE778A05-75E3-4A4D-8990-FA0D162CAFC2}" destId="{C1C7C650-5162-4ED6-9A33-D7779FD998E3}" srcOrd="0" destOrd="0" presId="urn:microsoft.com/office/officeart/2005/8/layout/orgChart1"/>
    <dgm:cxn modelId="{AA6DE639-A3DD-4CF9-AC0E-8A2A25366606}" type="presParOf" srcId="{DE778A05-75E3-4A4D-8990-FA0D162CAFC2}" destId="{BFD40831-F230-4EC2-B327-5C7C19E77884}" srcOrd="1" destOrd="0" presId="urn:microsoft.com/office/officeart/2005/8/layout/orgChart1"/>
    <dgm:cxn modelId="{0C75C49E-D1CF-4CB7-B461-38A77F78F09E}" type="presParOf" srcId="{EBC3C61E-13BB-4D64-931D-1EBE08027420}" destId="{40DD7B95-FF77-49F8-AC75-E9D4180EABC2}" srcOrd="1" destOrd="0" presId="urn:microsoft.com/office/officeart/2005/8/layout/orgChart1"/>
    <dgm:cxn modelId="{C7171AA5-E1BB-486C-A02B-418F2A6CEE8A}" type="presParOf" srcId="{EBC3C61E-13BB-4D64-931D-1EBE08027420}" destId="{D6DD6393-119A-4633-99B7-3B2DA14A8F74}" srcOrd="2" destOrd="0" presId="urn:microsoft.com/office/officeart/2005/8/layout/orgChart1"/>
    <dgm:cxn modelId="{246ED281-8B92-425E-B06E-BD28037DC021}" type="presParOf" srcId="{8ABAAE53-F51D-4590-8C4F-8D70947B4687}" destId="{9B0D7909-A4A5-4A4D-856C-8B96E436682C}" srcOrd="2" destOrd="0" presId="urn:microsoft.com/office/officeart/2005/8/layout/orgChart1"/>
    <dgm:cxn modelId="{9E9797A3-37A2-47D3-A243-CA83422D07F2}" type="presParOf" srcId="{3ED4962B-ED25-4751-975E-041D1ABCBC3B}" destId="{338DAE95-CF8C-4156-9BA5-9946D979FB41}" srcOrd="6" destOrd="0" presId="urn:microsoft.com/office/officeart/2005/8/layout/orgChart1"/>
    <dgm:cxn modelId="{7A73DB63-BA8F-4C18-A69C-8264477EF0EA}" type="presParOf" srcId="{3ED4962B-ED25-4751-975E-041D1ABCBC3B}" destId="{0438DF9C-3D0A-4A09-9A50-CF9082A4F948}" srcOrd="7" destOrd="0" presId="urn:microsoft.com/office/officeart/2005/8/layout/orgChart1"/>
    <dgm:cxn modelId="{9B643BBC-7F6A-47B9-B588-A8E0EB9BA1D0}" type="presParOf" srcId="{0438DF9C-3D0A-4A09-9A50-CF9082A4F948}" destId="{C99E79FF-74CB-4191-8295-E5622CB0042E}" srcOrd="0" destOrd="0" presId="urn:microsoft.com/office/officeart/2005/8/layout/orgChart1"/>
    <dgm:cxn modelId="{F1734521-6220-4A6E-A143-791A46E8AB51}" type="presParOf" srcId="{C99E79FF-74CB-4191-8295-E5622CB0042E}" destId="{8570B09A-8AA2-4302-A92E-25129B32976F}" srcOrd="0" destOrd="0" presId="urn:microsoft.com/office/officeart/2005/8/layout/orgChart1"/>
    <dgm:cxn modelId="{3908B9F6-8CDA-4479-844A-6D8A7F4B53A8}" type="presParOf" srcId="{C99E79FF-74CB-4191-8295-E5622CB0042E}" destId="{1DDADDCC-8495-4BAC-9C27-C52F11AADDA9}" srcOrd="1" destOrd="0" presId="urn:microsoft.com/office/officeart/2005/8/layout/orgChart1"/>
    <dgm:cxn modelId="{5B820066-3680-4D5B-94F3-E93C05A23293}" type="presParOf" srcId="{0438DF9C-3D0A-4A09-9A50-CF9082A4F948}" destId="{6F0EFA67-134E-4253-B3B1-754ECB04C820}" srcOrd="1" destOrd="0" presId="urn:microsoft.com/office/officeart/2005/8/layout/orgChart1"/>
    <dgm:cxn modelId="{DAE4D357-728A-4C7C-96E1-B57CEAC99395}" type="presParOf" srcId="{6F0EFA67-134E-4253-B3B1-754ECB04C820}" destId="{4305D2D1-3211-415C-9C4C-5970FC755B16}" srcOrd="0" destOrd="0" presId="urn:microsoft.com/office/officeart/2005/8/layout/orgChart1"/>
    <dgm:cxn modelId="{68AC6E77-C55E-4960-88D1-1953C672AC9B}" type="presParOf" srcId="{6F0EFA67-134E-4253-B3B1-754ECB04C820}" destId="{DF132945-9D05-4B97-87F3-7208094DDB4F}" srcOrd="1" destOrd="0" presId="urn:microsoft.com/office/officeart/2005/8/layout/orgChart1"/>
    <dgm:cxn modelId="{B7A3ADDC-3144-493F-8BC4-51531F74BD53}" type="presParOf" srcId="{DF132945-9D05-4B97-87F3-7208094DDB4F}" destId="{B69BCE8D-4D41-48FF-A2C9-762544DDD206}" srcOrd="0" destOrd="0" presId="urn:microsoft.com/office/officeart/2005/8/layout/orgChart1"/>
    <dgm:cxn modelId="{26649442-8585-4303-A070-9D1BE3B771A8}" type="presParOf" srcId="{B69BCE8D-4D41-48FF-A2C9-762544DDD206}" destId="{23C822C6-EE1E-4D23-B7E4-A3058AFBE4C1}" srcOrd="0" destOrd="0" presId="urn:microsoft.com/office/officeart/2005/8/layout/orgChart1"/>
    <dgm:cxn modelId="{13E0DF11-652E-44B9-BB66-99398DD7DCCC}" type="presParOf" srcId="{B69BCE8D-4D41-48FF-A2C9-762544DDD206}" destId="{99861199-BDDD-45E8-821C-2A070A104BD4}" srcOrd="1" destOrd="0" presId="urn:microsoft.com/office/officeart/2005/8/layout/orgChart1"/>
    <dgm:cxn modelId="{B0E45B3B-ED27-4341-96CE-14E513F1A75F}" type="presParOf" srcId="{DF132945-9D05-4B97-87F3-7208094DDB4F}" destId="{3D0B964C-ED62-4992-ABCB-F2708D9E16D9}" srcOrd="1" destOrd="0" presId="urn:microsoft.com/office/officeart/2005/8/layout/orgChart1"/>
    <dgm:cxn modelId="{CBBCE8A0-0723-4FCC-8E77-79EFA67A8795}" type="presParOf" srcId="{DF132945-9D05-4B97-87F3-7208094DDB4F}" destId="{7EB72D9F-ED63-4CE1-8219-98E0E880B827}" srcOrd="2" destOrd="0" presId="urn:microsoft.com/office/officeart/2005/8/layout/orgChart1"/>
    <dgm:cxn modelId="{75B9258C-0421-43B4-8633-5421D588221E}" type="presParOf" srcId="{0438DF9C-3D0A-4A09-9A50-CF9082A4F948}" destId="{533741BB-05FC-44FC-BED4-FF783572D3CF}" srcOrd="2" destOrd="0" presId="urn:microsoft.com/office/officeart/2005/8/layout/orgChart1"/>
    <dgm:cxn modelId="{C6659C19-F899-4458-A14E-88E2428C6461}" type="presParOf" srcId="{B4700009-E98E-4CDD-A61B-BB524694302E}" destId="{00EF262E-EAE6-4741-A373-E31E7F60B6BF}" srcOrd="2" destOrd="0" presId="urn:microsoft.com/office/officeart/2005/8/layout/orgChart1"/>
    <dgm:cxn modelId="{A9EB7853-B593-4569-B848-8AA10408F66A}" type="presParOf" srcId="{AB222AB6-EC01-4E7D-AF8E-4FD68166F7B0}" destId="{D4DAAC3C-39CD-4672-B352-D4A0C07D8376}"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05D2D1-3211-415C-9C4C-5970FC755B16}">
      <dsp:nvSpPr>
        <dsp:cNvPr id="0" name=""/>
        <dsp:cNvSpPr/>
      </dsp:nvSpPr>
      <dsp:spPr>
        <a:xfrm>
          <a:off x="7156027" y="2408392"/>
          <a:ext cx="109693" cy="336394"/>
        </a:xfrm>
        <a:custGeom>
          <a:avLst/>
          <a:gdLst/>
          <a:ahLst/>
          <a:cxnLst/>
          <a:rect l="0" t="0" r="0" b="0"/>
          <a:pathLst>
            <a:path>
              <a:moveTo>
                <a:pt x="0" y="0"/>
              </a:moveTo>
              <a:lnTo>
                <a:pt x="0" y="336394"/>
              </a:lnTo>
              <a:lnTo>
                <a:pt x="109693" y="336394"/>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38DAE95-CF8C-4156-9BA5-9946D979FB41}">
      <dsp:nvSpPr>
        <dsp:cNvPr id="0" name=""/>
        <dsp:cNvSpPr/>
      </dsp:nvSpPr>
      <dsp:spPr>
        <a:xfrm>
          <a:off x="6121248" y="1889174"/>
          <a:ext cx="1327296" cy="153571"/>
        </a:xfrm>
        <a:custGeom>
          <a:avLst/>
          <a:gdLst/>
          <a:ahLst/>
          <a:cxnLst/>
          <a:rect l="0" t="0" r="0" b="0"/>
          <a:pathLst>
            <a:path>
              <a:moveTo>
                <a:pt x="0" y="0"/>
              </a:moveTo>
              <a:lnTo>
                <a:pt x="0" y="76785"/>
              </a:lnTo>
              <a:lnTo>
                <a:pt x="1327296" y="76785"/>
              </a:lnTo>
              <a:lnTo>
                <a:pt x="1327296" y="153571"/>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A97C938-A1F0-46B5-9A74-C4A8F9190645}">
      <dsp:nvSpPr>
        <dsp:cNvPr id="0" name=""/>
        <dsp:cNvSpPr/>
      </dsp:nvSpPr>
      <dsp:spPr>
        <a:xfrm>
          <a:off x="6271163" y="2408392"/>
          <a:ext cx="109693" cy="336394"/>
        </a:xfrm>
        <a:custGeom>
          <a:avLst/>
          <a:gdLst/>
          <a:ahLst/>
          <a:cxnLst/>
          <a:rect l="0" t="0" r="0" b="0"/>
          <a:pathLst>
            <a:path>
              <a:moveTo>
                <a:pt x="0" y="0"/>
              </a:moveTo>
              <a:lnTo>
                <a:pt x="0" y="336394"/>
              </a:lnTo>
              <a:lnTo>
                <a:pt x="109693" y="336394"/>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7854E850-72D0-421C-BB4C-58B09237E613}">
      <dsp:nvSpPr>
        <dsp:cNvPr id="0" name=""/>
        <dsp:cNvSpPr/>
      </dsp:nvSpPr>
      <dsp:spPr>
        <a:xfrm>
          <a:off x="6121248" y="1889174"/>
          <a:ext cx="442432" cy="153571"/>
        </a:xfrm>
        <a:custGeom>
          <a:avLst/>
          <a:gdLst/>
          <a:ahLst/>
          <a:cxnLst/>
          <a:rect l="0" t="0" r="0" b="0"/>
          <a:pathLst>
            <a:path>
              <a:moveTo>
                <a:pt x="0" y="0"/>
              </a:moveTo>
              <a:lnTo>
                <a:pt x="0" y="76785"/>
              </a:lnTo>
              <a:lnTo>
                <a:pt x="442432" y="76785"/>
              </a:lnTo>
              <a:lnTo>
                <a:pt x="442432" y="153571"/>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3F45C12-D1A6-4CF6-9BEF-0E7A3E0B7053}">
      <dsp:nvSpPr>
        <dsp:cNvPr id="0" name=""/>
        <dsp:cNvSpPr/>
      </dsp:nvSpPr>
      <dsp:spPr>
        <a:xfrm>
          <a:off x="5386299" y="2408392"/>
          <a:ext cx="109693" cy="336394"/>
        </a:xfrm>
        <a:custGeom>
          <a:avLst/>
          <a:gdLst/>
          <a:ahLst/>
          <a:cxnLst/>
          <a:rect l="0" t="0" r="0" b="0"/>
          <a:pathLst>
            <a:path>
              <a:moveTo>
                <a:pt x="0" y="0"/>
              </a:moveTo>
              <a:lnTo>
                <a:pt x="0" y="336394"/>
              </a:lnTo>
              <a:lnTo>
                <a:pt x="109693" y="336394"/>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4AB4259A-4A3B-4B89-98EE-3AD332738CDD}">
      <dsp:nvSpPr>
        <dsp:cNvPr id="0" name=""/>
        <dsp:cNvSpPr/>
      </dsp:nvSpPr>
      <dsp:spPr>
        <a:xfrm>
          <a:off x="5678816" y="1889174"/>
          <a:ext cx="442432" cy="153571"/>
        </a:xfrm>
        <a:custGeom>
          <a:avLst/>
          <a:gdLst/>
          <a:ahLst/>
          <a:cxnLst/>
          <a:rect l="0" t="0" r="0" b="0"/>
          <a:pathLst>
            <a:path>
              <a:moveTo>
                <a:pt x="442432" y="0"/>
              </a:moveTo>
              <a:lnTo>
                <a:pt x="442432" y="76785"/>
              </a:lnTo>
              <a:lnTo>
                <a:pt x="0" y="76785"/>
              </a:lnTo>
              <a:lnTo>
                <a:pt x="0" y="153571"/>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6DFBA80-A208-40DA-90CD-FD5BAF4A786B}">
      <dsp:nvSpPr>
        <dsp:cNvPr id="0" name=""/>
        <dsp:cNvSpPr/>
      </dsp:nvSpPr>
      <dsp:spPr>
        <a:xfrm>
          <a:off x="4501435" y="2408392"/>
          <a:ext cx="109693" cy="336394"/>
        </a:xfrm>
        <a:custGeom>
          <a:avLst/>
          <a:gdLst/>
          <a:ahLst/>
          <a:cxnLst/>
          <a:rect l="0" t="0" r="0" b="0"/>
          <a:pathLst>
            <a:path>
              <a:moveTo>
                <a:pt x="0" y="0"/>
              </a:moveTo>
              <a:lnTo>
                <a:pt x="0" y="336394"/>
              </a:lnTo>
              <a:lnTo>
                <a:pt x="109693" y="336394"/>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498FF9B5-93A2-41BB-B4D6-A8AD687DF924}">
      <dsp:nvSpPr>
        <dsp:cNvPr id="0" name=""/>
        <dsp:cNvSpPr/>
      </dsp:nvSpPr>
      <dsp:spPr>
        <a:xfrm>
          <a:off x="4793952" y="1889174"/>
          <a:ext cx="1327296" cy="153571"/>
        </a:xfrm>
        <a:custGeom>
          <a:avLst/>
          <a:gdLst/>
          <a:ahLst/>
          <a:cxnLst/>
          <a:rect l="0" t="0" r="0" b="0"/>
          <a:pathLst>
            <a:path>
              <a:moveTo>
                <a:pt x="1327296" y="0"/>
              </a:moveTo>
              <a:lnTo>
                <a:pt x="1327296" y="76785"/>
              </a:lnTo>
              <a:lnTo>
                <a:pt x="0" y="76785"/>
              </a:lnTo>
              <a:lnTo>
                <a:pt x="0" y="153571"/>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4A99B232-9862-47AA-9CEC-C4260A6E3ED1}">
      <dsp:nvSpPr>
        <dsp:cNvPr id="0" name=""/>
        <dsp:cNvSpPr/>
      </dsp:nvSpPr>
      <dsp:spPr>
        <a:xfrm>
          <a:off x="4130304" y="1369956"/>
          <a:ext cx="1990944" cy="153571"/>
        </a:xfrm>
        <a:custGeom>
          <a:avLst/>
          <a:gdLst/>
          <a:ahLst/>
          <a:cxnLst/>
          <a:rect l="0" t="0" r="0" b="0"/>
          <a:pathLst>
            <a:path>
              <a:moveTo>
                <a:pt x="0" y="0"/>
              </a:moveTo>
              <a:lnTo>
                <a:pt x="0" y="76785"/>
              </a:lnTo>
              <a:lnTo>
                <a:pt x="1990944" y="76785"/>
              </a:lnTo>
              <a:lnTo>
                <a:pt x="1990944" y="153571"/>
              </a:lnTo>
            </a:path>
          </a:pathLst>
        </a:custGeom>
        <a:noFill/>
        <a:ln w="1905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DBC8BC3-3B55-40AE-900F-EDF2709DF875}">
      <dsp:nvSpPr>
        <dsp:cNvPr id="0" name=""/>
        <dsp:cNvSpPr/>
      </dsp:nvSpPr>
      <dsp:spPr>
        <a:xfrm>
          <a:off x="3616571" y="2408392"/>
          <a:ext cx="109693" cy="336394"/>
        </a:xfrm>
        <a:custGeom>
          <a:avLst/>
          <a:gdLst/>
          <a:ahLst/>
          <a:cxnLst/>
          <a:rect l="0" t="0" r="0" b="0"/>
          <a:pathLst>
            <a:path>
              <a:moveTo>
                <a:pt x="0" y="0"/>
              </a:moveTo>
              <a:lnTo>
                <a:pt x="0" y="336394"/>
              </a:lnTo>
              <a:lnTo>
                <a:pt x="109693" y="336394"/>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9B41928-3B18-45FF-99B7-93B57EDC612D}">
      <dsp:nvSpPr>
        <dsp:cNvPr id="0" name=""/>
        <dsp:cNvSpPr/>
      </dsp:nvSpPr>
      <dsp:spPr>
        <a:xfrm>
          <a:off x="2139360" y="1889174"/>
          <a:ext cx="1769728" cy="153571"/>
        </a:xfrm>
        <a:custGeom>
          <a:avLst/>
          <a:gdLst/>
          <a:ahLst/>
          <a:cxnLst/>
          <a:rect l="0" t="0" r="0" b="0"/>
          <a:pathLst>
            <a:path>
              <a:moveTo>
                <a:pt x="0" y="0"/>
              </a:moveTo>
              <a:lnTo>
                <a:pt x="0" y="76785"/>
              </a:lnTo>
              <a:lnTo>
                <a:pt x="1769728" y="76785"/>
              </a:lnTo>
              <a:lnTo>
                <a:pt x="1769728" y="153571"/>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104E936-B58B-4F02-917B-2AD452D5398E}">
      <dsp:nvSpPr>
        <dsp:cNvPr id="0" name=""/>
        <dsp:cNvSpPr/>
      </dsp:nvSpPr>
      <dsp:spPr>
        <a:xfrm>
          <a:off x="2731707" y="2408392"/>
          <a:ext cx="109693" cy="336394"/>
        </a:xfrm>
        <a:custGeom>
          <a:avLst/>
          <a:gdLst/>
          <a:ahLst/>
          <a:cxnLst/>
          <a:rect l="0" t="0" r="0" b="0"/>
          <a:pathLst>
            <a:path>
              <a:moveTo>
                <a:pt x="0" y="0"/>
              </a:moveTo>
              <a:lnTo>
                <a:pt x="0" y="336394"/>
              </a:lnTo>
              <a:lnTo>
                <a:pt x="109693" y="336394"/>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DC3E432-E835-406B-B36B-B10F973421F0}">
      <dsp:nvSpPr>
        <dsp:cNvPr id="0" name=""/>
        <dsp:cNvSpPr/>
      </dsp:nvSpPr>
      <dsp:spPr>
        <a:xfrm>
          <a:off x="2139360" y="1889174"/>
          <a:ext cx="884864" cy="153571"/>
        </a:xfrm>
        <a:custGeom>
          <a:avLst/>
          <a:gdLst/>
          <a:ahLst/>
          <a:cxnLst/>
          <a:rect l="0" t="0" r="0" b="0"/>
          <a:pathLst>
            <a:path>
              <a:moveTo>
                <a:pt x="0" y="0"/>
              </a:moveTo>
              <a:lnTo>
                <a:pt x="0" y="76785"/>
              </a:lnTo>
              <a:lnTo>
                <a:pt x="884864" y="76785"/>
              </a:lnTo>
              <a:lnTo>
                <a:pt x="884864" y="153571"/>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28D43EA-5D0C-4A36-AB85-BF5E23763829}">
      <dsp:nvSpPr>
        <dsp:cNvPr id="0" name=""/>
        <dsp:cNvSpPr/>
      </dsp:nvSpPr>
      <dsp:spPr>
        <a:xfrm>
          <a:off x="1846843" y="2408392"/>
          <a:ext cx="109693" cy="336394"/>
        </a:xfrm>
        <a:custGeom>
          <a:avLst/>
          <a:gdLst/>
          <a:ahLst/>
          <a:cxnLst/>
          <a:rect l="0" t="0" r="0" b="0"/>
          <a:pathLst>
            <a:path>
              <a:moveTo>
                <a:pt x="0" y="0"/>
              </a:moveTo>
              <a:lnTo>
                <a:pt x="0" y="336394"/>
              </a:lnTo>
              <a:lnTo>
                <a:pt x="109693" y="336394"/>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9C6C35A-FAD8-4A52-BB10-CAB30762F775}">
      <dsp:nvSpPr>
        <dsp:cNvPr id="0" name=""/>
        <dsp:cNvSpPr/>
      </dsp:nvSpPr>
      <dsp:spPr>
        <a:xfrm>
          <a:off x="2093640" y="1889174"/>
          <a:ext cx="91440" cy="153571"/>
        </a:xfrm>
        <a:custGeom>
          <a:avLst/>
          <a:gdLst/>
          <a:ahLst/>
          <a:cxnLst/>
          <a:rect l="0" t="0" r="0" b="0"/>
          <a:pathLst>
            <a:path>
              <a:moveTo>
                <a:pt x="45720" y="0"/>
              </a:moveTo>
              <a:lnTo>
                <a:pt x="45720" y="153571"/>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967203F-DFD6-4318-AF96-6D5909384946}">
      <dsp:nvSpPr>
        <dsp:cNvPr id="0" name=""/>
        <dsp:cNvSpPr/>
      </dsp:nvSpPr>
      <dsp:spPr>
        <a:xfrm>
          <a:off x="961979" y="2408392"/>
          <a:ext cx="109693" cy="336394"/>
        </a:xfrm>
        <a:custGeom>
          <a:avLst/>
          <a:gdLst/>
          <a:ahLst/>
          <a:cxnLst/>
          <a:rect l="0" t="0" r="0" b="0"/>
          <a:pathLst>
            <a:path>
              <a:moveTo>
                <a:pt x="0" y="0"/>
              </a:moveTo>
              <a:lnTo>
                <a:pt x="0" y="336394"/>
              </a:lnTo>
              <a:lnTo>
                <a:pt x="109693" y="336394"/>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FC4D6F0-A774-41AB-A451-8B95AD07F609}">
      <dsp:nvSpPr>
        <dsp:cNvPr id="0" name=""/>
        <dsp:cNvSpPr/>
      </dsp:nvSpPr>
      <dsp:spPr>
        <a:xfrm>
          <a:off x="1254496" y="1889174"/>
          <a:ext cx="884864" cy="153571"/>
        </a:xfrm>
        <a:custGeom>
          <a:avLst/>
          <a:gdLst/>
          <a:ahLst/>
          <a:cxnLst/>
          <a:rect l="0" t="0" r="0" b="0"/>
          <a:pathLst>
            <a:path>
              <a:moveTo>
                <a:pt x="884864" y="0"/>
              </a:moveTo>
              <a:lnTo>
                <a:pt x="884864" y="76785"/>
              </a:lnTo>
              <a:lnTo>
                <a:pt x="0" y="76785"/>
              </a:lnTo>
              <a:lnTo>
                <a:pt x="0" y="153571"/>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CE22B07-2D78-4873-8454-5C9D000D49DB}">
      <dsp:nvSpPr>
        <dsp:cNvPr id="0" name=""/>
        <dsp:cNvSpPr/>
      </dsp:nvSpPr>
      <dsp:spPr>
        <a:xfrm>
          <a:off x="77115" y="2408392"/>
          <a:ext cx="109693" cy="336394"/>
        </a:xfrm>
        <a:custGeom>
          <a:avLst/>
          <a:gdLst/>
          <a:ahLst/>
          <a:cxnLst/>
          <a:rect l="0" t="0" r="0" b="0"/>
          <a:pathLst>
            <a:path>
              <a:moveTo>
                <a:pt x="0" y="0"/>
              </a:moveTo>
              <a:lnTo>
                <a:pt x="0" y="336394"/>
              </a:lnTo>
              <a:lnTo>
                <a:pt x="109693" y="336394"/>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340D8D9-812F-4DD7-B77B-7A70C2EBF27C}">
      <dsp:nvSpPr>
        <dsp:cNvPr id="0" name=""/>
        <dsp:cNvSpPr/>
      </dsp:nvSpPr>
      <dsp:spPr>
        <a:xfrm>
          <a:off x="369632" y="1889174"/>
          <a:ext cx="1769728" cy="153571"/>
        </a:xfrm>
        <a:custGeom>
          <a:avLst/>
          <a:gdLst/>
          <a:ahLst/>
          <a:cxnLst/>
          <a:rect l="0" t="0" r="0" b="0"/>
          <a:pathLst>
            <a:path>
              <a:moveTo>
                <a:pt x="1769728" y="0"/>
              </a:moveTo>
              <a:lnTo>
                <a:pt x="1769728" y="76785"/>
              </a:lnTo>
              <a:lnTo>
                <a:pt x="0" y="76785"/>
              </a:lnTo>
              <a:lnTo>
                <a:pt x="0" y="153571"/>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4E5637CC-35A6-4B1D-933D-D95861983896}">
      <dsp:nvSpPr>
        <dsp:cNvPr id="0" name=""/>
        <dsp:cNvSpPr/>
      </dsp:nvSpPr>
      <dsp:spPr>
        <a:xfrm>
          <a:off x="2139360" y="1369956"/>
          <a:ext cx="1990944" cy="153571"/>
        </a:xfrm>
        <a:custGeom>
          <a:avLst/>
          <a:gdLst/>
          <a:ahLst/>
          <a:cxnLst/>
          <a:rect l="0" t="0" r="0" b="0"/>
          <a:pathLst>
            <a:path>
              <a:moveTo>
                <a:pt x="1990944" y="0"/>
              </a:moveTo>
              <a:lnTo>
                <a:pt x="1990944" y="76785"/>
              </a:lnTo>
              <a:lnTo>
                <a:pt x="0" y="76785"/>
              </a:lnTo>
              <a:lnTo>
                <a:pt x="0" y="153571"/>
              </a:lnTo>
            </a:path>
          </a:pathLst>
        </a:custGeom>
        <a:noFill/>
        <a:ln w="1905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6B07DF2-0102-41B7-B055-33903FAC2092}">
      <dsp:nvSpPr>
        <dsp:cNvPr id="0" name=""/>
        <dsp:cNvSpPr/>
      </dsp:nvSpPr>
      <dsp:spPr>
        <a:xfrm>
          <a:off x="3764658" y="1004310"/>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OVFA Executive Board</a:t>
          </a:r>
          <a:endParaRPr lang="en-US" sz="800" kern="1200" dirty="0"/>
        </a:p>
      </dsp:txBody>
      <dsp:txXfrm>
        <a:off x="3764658" y="1004310"/>
        <a:ext cx="731292" cy="365646"/>
      </dsp:txXfrm>
    </dsp:sp>
    <dsp:sp modelId="{3B23B543-2C85-40B0-9284-6B9AC14CCC4A}">
      <dsp:nvSpPr>
        <dsp:cNvPr id="0" name=""/>
        <dsp:cNvSpPr/>
      </dsp:nvSpPr>
      <dsp:spPr>
        <a:xfrm>
          <a:off x="1773714" y="1523527"/>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West Ambassador Director</a:t>
          </a:r>
          <a:endParaRPr lang="en-US" sz="800" kern="1200" dirty="0"/>
        </a:p>
      </dsp:txBody>
      <dsp:txXfrm>
        <a:off x="1773714" y="1523527"/>
        <a:ext cx="731292" cy="365646"/>
      </dsp:txXfrm>
    </dsp:sp>
    <dsp:sp modelId="{DB963EC9-6CD5-4ABA-945C-86B5AF2DFBC4}">
      <dsp:nvSpPr>
        <dsp:cNvPr id="0" name=""/>
        <dsp:cNvSpPr/>
      </dsp:nvSpPr>
      <dsp:spPr>
        <a:xfrm>
          <a:off x="3986" y="2042745"/>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Region 1 Ambassador</a:t>
          </a:r>
          <a:endParaRPr lang="en-US" sz="800" kern="1200" dirty="0"/>
        </a:p>
      </dsp:txBody>
      <dsp:txXfrm>
        <a:off x="3986" y="2042745"/>
        <a:ext cx="731292" cy="365646"/>
      </dsp:txXfrm>
    </dsp:sp>
    <dsp:sp modelId="{B57280FF-032A-4B41-B230-E99D27D08CC0}">
      <dsp:nvSpPr>
        <dsp:cNvPr id="0" name=""/>
        <dsp:cNvSpPr/>
      </dsp:nvSpPr>
      <dsp:spPr>
        <a:xfrm>
          <a:off x="186809" y="2561963"/>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Department Delegate</a:t>
          </a:r>
          <a:endParaRPr lang="en-US" sz="800" kern="1200" dirty="0"/>
        </a:p>
      </dsp:txBody>
      <dsp:txXfrm>
        <a:off x="186809" y="2561963"/>
        <a:ext cx="731292" cy="365646"/>
      </dsp:txXfrm>
    </dsp:sp>
    <dsp:sp modelId="{11AD1FDE-8C16-452F-8CEC-77A38D6FACE4}">
      <dsp:nvSpPr>
        <dsp:cNvPr id="0" name=""/>
        <dsp:cNvSpPr/>
      </dsp:nvSpPr>
      <dsp:spPr>
        <a:xfrm>
          <a:off x="888850" y="2042745"/>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Region 2 Ambassador</a:t>
          </a:r>
          <a:endParaRPr lang="en-US" sz="800" kern="1200" dirty="0"/>
        </a:p>
      </dsp:txBody>
      <dsp:txXfrm>
        <a:off x="888850" y="2042745"/>
        <a:ext cx="731292" cy="365646"/>
      </dsp:txXfrm>
    </dsp:sp>
    <dsp:sp modelId="{D0433A64-325D-469F-9808-0CE35BD4E388}">
      <dsp:nvSpPr>
        <dsp:cNvPr id="0" name=""/>
        <dsp:cNvSpPr/>
      </dsp:nvSpPr>
      <dsp:spPr>
        <a:xfrm>
          <a:off x="1071673" y="2561963"/>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Department Delegate</a:t>
          </a:r>
          <a:endParaRPr lang="en-US" sz="800" kern="1200" dirty="0"/>
        </a:p>
      </dsp:txBody>
      <dsp:txXfrm>
        <a:off x="1071673" y="2561963"/>
        <a:ext cx="731292" cy="365646"/>
      </dsp:txXfrm>
    </dsp:sp>
    <dsp:sp modelId="{4FAB6E22-FBD0-4F30-B78B-48B4518E0824}">
      <dsp:nvSpPr>
        <dsp:cNvPr id="0" name=""/>
        <dsp:cNvSpPr/>
      </dsp:nvSpPr>
      <dsp:spPr>
        <a:xfrm>
          <a:off x="1773714" y="2042745"/>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 Region 3 Ambassador</a:t>
          </a:r>
          <a:endParaRPr lang="en-US" sz="800" kern="1200" dirty="0"/>
        </a:p>
      </dsp:txBody>
      <dsp:txXfrm>
        <a:off x="1773714" y="2042745"/>
        <a:ext cx="731292" cy="365646"/>
      </dsp:txXfrm>
    </dsp:sp>
    <dsp:sp modelId="{C2F1B878-0EAB-439F-8707-7E1175BA6B1A}">
      <dsp:nvSpPr>
        <dsp:cNvPr id="0" name=""/>
        <dsp:cNvSpPr/>
      </dsp:nvSpPr>
      <dsp:spPr>
        <a:xfrm>
          <a:off x="1956537" y="2561963"/>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Department Delegate</a:t>
          </a:r>
          <a:endParaRPr lang="en-US" sz="800" kern="1200" dirty="0"/>
        </a:p>
      </dsp:txBody>
      <dsp:txXfrm>
        <a:off x="1956537" y="2561963"/>
        <a:ext cx="731292" cy="365646"/>
      </dsp:txXfrm>
    </dsp:sp>
    <dsp:sp modelId="{11DD0DF9-6102-4252-B034-C6AE63568F64}">
      <dsp:nvSpPr>
        <dsp:cNvPr id="0" name=""/>
        <dsp:cNvSpPr/>
      </dsp:nvSpPr>
      <dsp:spPr>
        <a:xfrm>
          <a:off x="2658578" y="2042745"/>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Region 4 Ambassador</a:t>
          </a:r>
          <a:endParaRPr lang="en-US" sz="800" kern="1200" dirty="0"/>
        </a:p>
      </dsp:txBody>
      <dsp:txXfrm>
        <a:off x="2658578" y="2042745"/>
        <a:ext cx="731292" cy="365646"/>
      </dsp:txXfrm>
    </dsp:sp>
    <dsp:sp modelId="{0F22C584-4F7B-4233-AA44-C3124B64A285}">
      <dsp:nvSpPr>
        <dsp:cNvPr id="0" name=""/>
        <dsp:cNvSpPr/>
      </dsp:nvSpPr>
      <dsp:spPr>
        <a:xfrm>
          <a:off x="2841401" y="2561963"/>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Department Delegate</a:t>
          </a:r>
          <a:endParaRPr lang="en-US" sz="800" kern="1200" dirty="0"/>
        </a:p>
      </dsp:txBody>
      <dsp:txXfrm>
        <a:off x="2841401" y="2561963"/>
        <a:ext cx="731292" cy="365646"/>
      </dsp:txXfrm>
    </dsp:sp>
    <dsp:sp modelId="{A934A410-C21D-4C02-B149-FE2A6A99EA78}">
      <dsp:nvSpPr>
        <dsp:cNvPr id="0" name=""/>
        <dsp:cNvSpPr/>
      </dsp:nvSpPr>
      <dsp:spPr>
        <a:xfrm>
          <a:off x="3543442" y="2042745"/>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Region 5 Ambassador</a:t>
          </a:r>
          <a:endParaRPr lang="en-US" sz="800" kern="1200" dirty="0"/>
        </a:p>
      </dsp:txBody>
      <dsp:txXfrm>
        <a:off x="3543442" y="2042745"/>
        <a:ext cx="731292" cy="365646"/>
      </dsp:txXfrm>
    </dsp:sp>
    <dsp:sp modelId="{4C28B6A6-7923-4CD4-841E-2EE3BA3304BC}">
      <dsp:nvSpPr>
        <dsp:cNvPr id="0" name=""/>
        <dsp:cNvSpPr/>
      </dsp:nvSpPr>
      <dsp:spPr>
        <a:xfrm>
          <a:off x="3726265" y="2561963"/>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Department Delegate</a:t>
          </a:r>
          <a:endParaRPr lang="en-US" sz="800" kern="1200" dirty="0"/>
        </a:p>
      </dsp:txBody>
      <dsp:txXfrm>
        <a:off x="3726265" y="2561963"/>
        <a:ext cx="731292" cy="365646"/>
      </dsp:txXfrm>
    </dsp:sp>
    <dsp:sp modelId="{0CC4F91B-129A-4B0C-85A1-C388B093F2A0}">
      <dsp:nvSpPr>
        <dsp:cNvPr id="0" name=""/>
        <dsp:cNvSpPr/>
      </dsp:nvSpPr>
      <dsp:spPr>
        <a:xfrm>
          <a:off x="5755602" y="1523527"/>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East Ambassador Director</a:t>
          </a:r>
          <a:endParaRPr lang="en-US" sz="800" kern="1200" dirty="0"/>
        </a:p>
      </dsp:txBody>
      <dsp:txXfrm>
        <a:off x="5755602" y="1523527"/>
        <a:ext cx="731292" cy="365646"/>
      </dsp:txXfrm>
    </dsp:sp>
    <dsp:sp modelId="{D49B6AEB-51EA-4958-B719-98A8FCF5F14C}">
      <dsp:nvSpPr>
        <dsp:cNvPr id="0" name=""/>
        <dsp:cNvSpPr/>
      </dsp:nvSpPr>
      <dsp:spPr>
        <a:xfrm>
          <a:off x="4428306" y="2042745"/>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Region 6 Ambassador</a:t>
          </a:r>
          <a:endParaRPr lang="en-US" sz="800" kern="1200" dirty="0"/>
        </a:p>
      </dsp:txBody>
      <dsp:txXfrm>
        <a:off x="4428306" y="2042745"/>
        <a:ext cx="731292" cy="365646"/>
      </dsp:txXfrm>
    </dsp:sp>
    <dsp:sp modelId="{56593AD3-73FC-42BF-A943-1250F06E055F}">
      <dsp:nvSpPr>
        <dsp:cNvPr id="0" name=""/>
        <dsp:cNvSpPr/>
      </dsp:nvSpPr>
      <dsp:spPr>
        <a:xfrm>
          <a:off x="4611129" y="2561963"/>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Department Delegate</a:t>
          </a:r>
          <a:endParaRPr lang="en-US" sz="800" kern="1200" dirty="0"/>
        </a:p>
      </dsp:txBody>
      <dsp:txXfrm>
        <a:off x="4611129" y="2561963"/>
        <a:ext cx="731292" cy="365646"/>
      </dsp:txXfrm>
    </dsp:sp>
    <dsp:sp modelId="{43022333-F602-4B68-B5A9-1AD494AC11B5}">
      <dsp:nvSpPr>
        <dsp:cNvPr id="0" name=""/>
        <dsp:cNvSpPr/>
      </dsp:nvSpPr>
      <dsp:spPr>
        <a:xfrm>
          <a:off x="5313170" y="2042745"/>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Region 7 Ambassador</a:t>
          </a:r>
          <a:endParaRPr lang="en-US" sz="800" kern="1200" dirty="0"/>
        </a:p>
      </dsp:txBody>
      <dsp:txXfrm>
        <a:off x="5313170" y="2042745"/>
        <a:ext cx="731292" cy="365646"/>
      </dsp:txXfrm>
    </dsp:sp>
    <dsp:sp modelId="{24119F33-3C5F-486B-B265-288BA755A3D7}">
      <dsp:nvSpPr>
        <dsp:cNvPr id="0" name=""/>
        <dsp:cNvSpPr/>
      </dsp:nvSpPr>
      <dsp:spPr>
        <a:xfrm>
          <a:off x="5495993" y="2561963"/>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Department Delegate</a:t>
          </a:r>
          <a:endParaRPr lang="en-US" sz="800" kern="1200" dirty="0"/>
        </a:p>
      </dsp:txBody>
      <dsp:txXfrm>
        <a:off x="5495993" y="2561963"/>
        <a:ext cx="731292" cy="365646"/>
      </dsp:txXfrm>
    </dsp:sp>
    <dsp:sp modelId="{243AF51F-16D7-4914-8D20-AC92DA2FBBEB}">
      <dsp:nvSpPr>
        <dsp:cNvPr id="0" name=""/>
        <dsp:cNvSpPr/>
      </dsp:nvSpPr>
      <dsp:spPr>
        <a:xfrm>
          <a:off x="6198034" y="2042745"/>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Region 8 Ambassador</a:t>
          </a:r>
          <a:endParaRPr lang="en-US" sz="800" kern="1200" dirty="0"/>
        </a:p>
      </dsp:txBody>
      <dsp:txXfrm>
        <a:off x="6198034" y="2042745"/>
        <a:ext cx="731292" cy="365646"/>
      </dsp:txXfrm>
    </dsp:sp>
    <dsp:sp modelId="{C1C7C650-5162-4ED6-9A33-D7779FD998E3}">
      <dsp:nvSpPr>
        <dsp:cNvPr id="0" name=""/>
        <dsp:cNvSpPr/>
      </dsp:nvSpPr>
      <dsp:spPr>
        <a:xfrm>
          <a:off x="6380857" y="2561963"/>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Department Delegate</a:t>
          </a:r>
          <a:endParaRPr lang="en-US" sz="800" kern="1200" dirty="0"/>
        </a:p>
      </dsp:txBody>
      <dsp:txXfrm>
        <a:off x="6380857" y="2561963"/>
        <a:ext cx="731292" cy="365646"/>
      </dsp:txXfrm>
    </dsp:sp>
    <dsp:sp modelId="{8570B09A-8AA2-4302-A92E-25129B32976F}">
      <dsp:nvSpPr>
        <dsp:cNvPr id="0" name=""/>
        <dsp:cNvSpPr/>
      </dsp:nvSpPr>
      <dsp:spPr>
        <a:xfrm>
          <a:off x="7082898" y="2042745"/>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Region 9 Ambassador</a:t>
          </a:r>
          <a:endParaRPr lang="en-US" sz="800" kern="1200" dirty="0"/>
        </a:p>
      </dsp:txBody>
      <dsp:txXfrm>
        <a:off x="7082898" y="2042745"/>
        <a:ext cx="731292" cy="365646"/>
      </dsp:txXfrm>
    </dsp:sp>
    <dsp:sp modelId="{23C822C6-EE1E-4D23-B7E4-A3058AFBE4C1}">
      <dsp:nvSpPr>
        <dsp:cNvPr id="0" name=""/>
        <dsp:cNvSpPr/>
      </dsp:nvSpPr>
      <dsp:spPr>
        <a:xfrm>
          <a:off x="7265721" y="2561963"/>
          <a:ext cx="731292" cy="36564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Department Delegate</a:t>
          </a:r>
          <a:endParaRPr lang="en-US" sz="800" kern="1200" dirty="0"/>
        </a:p>
      </dsp:txBody>
      <dsp:txXfrm>
        <a:off x="7265721" y="2561963"/>
        <a:ext cx="731292" cy="36564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234099-D8CD-4506-BB17-CA66C7C09B04}" type="datetimeFigureOut">
              <a:rPr lang="en-US" smtClean="0"/>
              <a:pPr/>
              <a:t>9/27/2012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388802-CF00-4B43-985C-894FF340C9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286C8F9-C366-49D6-9387-5D9BB1E71E51}" type="datetimeFigureOut">
              <a:rPr lang="en-US"/>
              <a:pPr>
                <a:defRPr/>
              </a:pPr>
              <a:t>9/27/2012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1B83FFD-3904-429E-9DF1-895448DC2CC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A7E943-9CBC-475E-B364-6693930DB5D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Review of each application will be done by a committee.  Each applicant will be required to present a completed application, letter of recommendation, undergo an interview and complete the OVFA Ambassador Orientation before official becoming an Ambassador.   Ambassador</a:t>
            </a:r>
            <a:r>
              <a:rPr lang="en-US" sz="1800" baseline="0" dirty="0" smtClean="0"/>
              <a:t> application will be accepted all year but interview will only happen during the first day of the OVFA Annual Conference in June.  Approved applicants will be announced at the Conference Banquet.  Orientation will be schedule once applicants have been approved.</a:t>
            </a:r>
            <a:endParaRPr lang="en-US" sz="1800" dirty="0"/>
          </a:p>
        </p:txBody>
      </p:sp>
      <p:sp>
        <p:nvSpPr>
          <p:cNvPr id="4" name="Slide Number Placeholder 3"/>
          <p:cNvSpPr>
            <a:spLocks noGrp="1"/>
          </p:cNvSpPr>
          <p:nvPr>
            <p:ph type="sldNum" sz="quarter" idx="10"/>
          </p:nvPr>
        </p:nvSpPr>
        <p:spPr/>
        <p:txBody>
          <a:bodyPr/>
          <a:lstStyle/>
          <a:p>
            <a:pPr>
              <a:defRPr/>
            </a:pPr>
            <a:fld id="{F1B83FFD-3904-429E-9DF1-895448DC2CCC}"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Orientation  will consisted of the following for each Ambassador</a:t>
            </a:r>
          </a:p>
          <a:p>
            <a:pPr marL="228600" indent="-228600">
              <a:buAutoNum type="arabicPeriod"/>
            </a:pPr>
            <a:r>
              <a:rPr lang="en-US" dirty="0" smtClean="0"/>
              <a:t>Teach a brief history of OVFA</a:t>
            </a:r>
          </a:p>
          <a:p>
            <a:pPr marL="228600" indent="-228600">
              <a:buAutoNum type="arabicPeriod"/>
            </a:pPr>
            <a:r>
              <a:rPr lang="en-US" dirty="0" smtClean="0"/>
              <a:t>Go over Bylaws and policies and the benefits we offer as an organization  </a:t>
            </a:r>
          </a:p>
          <a:p>
            <a:pPr marL="228600" indent="-228600">
              <a:buAutoNum type="arabicPeriod"/>
            </a:pPr>
            <a:r>
              <a:rPr lang="en-US" dirty="0" smtClean="0"/>
              <a:t>Teach the Duties and responsibilities of an ambassador </a:t>
            </a:r>
          </a:p>
          <a:p>
            <a:pPr marL="228600" indent="-228600">
              <a:buAutoNum type="arabicPeriod"/>
            </a:pPr>
            <a:r>
              <a:rPr lang="en-US" dirty="0" smtClean="0"/>
              <a:t>The expectations and conduct that is expected</a:t>
            </a:r>
          </a:p>
          <a:p>
            <a:pPr marL="228600" indent="-228600">
              <a:buAutoNum type="arabicPeriod"/>
            </a:pPr>
            <a:r>
              <a:rPr lang="en-US" dirty="0" smtClean="0"/>
              <a:t>Set aside an hour of</a:t>
            </a:r>
            <a:r>
              <a:rPr lang="en-US" baseline="0" dirty="0" smtClean="0"/>
              <a:t> training </a:t>
            </a:r>
            <a:r>
              <a:rPr lang="en-US" dirty="0" smtClean="0"/>
              <a:t>at the annual conference</a:t>
            </a:r>
          </a:p>
          <a:p>
            <a:pPr marL="228600" indent="-228600">
              <a:buAutoNum type="arabicPeriod"/>
            </a:pPr>
            <a:r>
              <a:rPr lang="en-US" dirty="0" smtClean="0"/>
              <a:t>Uniform- times to wear and manner it should be worn</a:t>
            </a:r>
          </a:p>
          <a:p>
            <a:pPr marL="228600" indent="-228600">
              <a:buAutoNum type="arabicPeriod"/>
            </a:pPr>
            <a:r>
              <a:rPr lang="en-US" dirty="0" smtClean="0"/>
              <a:t>Fill out all additional forms</a:t>
            </a:r>
          </a:p>
          <a:p>
            <a:pPr marL="228600" indent="-228600"/>
            <a:endParaRPr lang="en-US" dirty="0" smtClean="0"/>
          </a:p>
          <a:p>
            <a:pPr marL="228600" indent="-228600"/>
            <a:r>
              <a:rPr lang="en-US" sz="1600" dirty="0" smtClean="0"/>
              <a:t>Training will be divided between these three areas</a:t>
            </a:r>
          </a:p>
          <a:p>
            <a:pPr marL="228600" indent="-228600">
              <a:buFont typeface="+mj-lt"/>
              <a:buAutoNum type="arabicPeriod"/>
            </a:pPr>
            <a:r>
              <a:rPr lang="en-US" dirty="0" smtClean="0"/>
              <a:t>Leadership </a:t>
            </a:r>
          </a:p>
          <a:p>
            <a:pPr marL="228600" indent="-228600">
              <a:buFont typeface="+mj-lt"/>
              <a:buAutoNum type="arabicPeriod"/>
            </a:pPr>
            <a:r>
              <a:rPr lang="en-US" dirty="0" smtClean="0"/>
              <a:t>Communication</a:t>
            </a:r>
          </a:p>
          <a:p>
            <a:pPr marL="228600" indent="-228600">
              <a:buFont typeface="+mj-lt"/>
              <a:buAutoNum type="arabicPeriod"/>
            </a:pPr>
            <a:r>
              <a:rPr lang="en-US" dirty="0" smtClean="0"/>
              <a:t>Presenting</a:t>
            </a:r>
          </a:p>
          <a:p>
            <a:pPr marL="228600" indent="-228600"/>
            <a:r>
              <a:rPr lang="en-US" sz="1600" dirty="0" smtClean="0"/>
              <a:t>Ambassadors will be required to attend a certain amount of training each year to ensure  consistence in the program.</a:t>
            </a:r>
          </a:p>
        </p:txBody>
      </p:sp>
      <p:sp>
        <p:nvSpPr>
          <p:cNvPr id="4" name="Slide Number Placeholder 3"/>
          <p:cNvSpPr>
            <a:spLocks noGrp="1"/>
          </p:cNvSpPr>
          <p:nvPr>
            <p:ph type="sldNum" sz="quarter" idx="10"/>
          </p:nvPr>
        </p:nvSpPr>
        <p:spPr/>
        <p:txBody>
          <a:bodyPr/>
          <a:lstStyle/>
          <a:p>
            <a:pPr>
              <a:defRPr/>
            </a:pPr>
            <a:fld id="{F1B83FFD-3904-429E-9DF1-895448DC2CC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3">
            <a:normAutofit lnSpcReduction="10000"/>
          </a:bodyPr>
          <a:lstStyle/>
          <a:p>
            <a:pPr marL="0" marR="0">
              <a:lnSpc>
                <a:spcPct val="115000"/>
              </a:lnSpc>
              <a:spcBef>
                <a:spcPts val="0"/>
              </a:spcBef>
              <a:spcAft>
                <a:spcPts val="1000"/>
              </a:spcAft>
            </a:pPr>
            <a:r>
              <a:rPr lang="en-US" sz="1200" dirty="0" smtClean="0">
                <a:latin typeface="+mn-lt"/>
                <a:ea typeface="Calibri"/>
                <a:cs typeface="Times New Roman"/>
              </a:rPr>
              <a:t>Region 1</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Clatsop</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Columbia</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Tillamook</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Washington</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Yamhill</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Polk</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Lincoln</a:t>
            </a:r>
          </a:p>
          <a:p>
            <a:pPr marL="342900" marR="0" lvl="0" indent="-342900">
              <a:lnSpc>
                <a:spcPct val="115000"/>
              </a:lnSpc>
              <a:spcBef>
                <a:spcPts val="0"/>
              </a:spcBef>
              <a:spcAft>
                <a:spcPts val="1000"/>
              </a:spcAft>
              <a:buFont typeface="Symbol"/>
              <a:buChar char=""/>
            </a:pPr>
            <a:r>
              <a:rPr lang="en-US" sz="1200" dirty="0" smtClean="0">
                <a:latin typeface="+mn-lt"/>
                <a:ea typeface="Calibri"/>
                <a:cs typeface="Times New Roman"/>
              </a:rPr>
              <a:t>Benton</a:t>
            </a:r>
          </a:p>
          <a:p>
            <a:pPr marL="0" marR="0">
              <a:lnSpc>
                <a:spcPct val="115000"/>
              </a:lnSpc>
              <a:spcBef>
                <a:spcPts val="0"/>
              </a:spcBef>
              <a:spcAft>
                <a:spcPts val="1000"/>
              </a:spcAft>
            </a:pPr>
            <a:r>
              <a:rPr lang="en-US" sz="1200" dirty="0" smtClean="0">
                <a:latin typeface="+mn-lt"/>
                <a:ea typeface="Calibri"/>
                <a:cs typeface="Times New Roman"/>
              </a:rPr>
              <a:t>Region 2</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Lane</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Douglas</a:t>
            </a:r>
          </a:p>
          <a:p>
            <a:pPr marL="342900" marR="0" lvl="0" indent="-342900">
              <a:lnSpc>
                <a:spcPct val="115000"/>
              </a:lnSpc>
              <a:spcBef>
                <a:spcPts val="0"/>
              </a:spcBef>
              <a:spcAft>
                <a:spcPts val="1000"/>
              </a:spcAft>
              <a:buFont typeface="Symbol"/>
              <a:buChar char=""/>
            </a:pPr>
            <a:r>
              <a:rPr lang="en-US" sz="1200" dirty="0" smtClean="0">
                <a:latin typeface="+mn-lt"/>
                <a:ea typeface="Calibri"/>
                <a:cs typeface="Times New Roman"/>
              </a:rPr>
              <a:t>Coos</a:t>
            </a:r>
          </a:p>
          <a:p>
            <a:pPr marL="0" marR="0">
              <a:lnSpc>
                <a:spcPct val="115000"/>
              </a:lnSpc>
              <a:spcBef>
                <a:spcPts val="0"/>
              </a:spcBef>
              <a:spcAft>
                <a:spcPts val="1000"/>
              </a:spcAft>
            </a:pPr>
            <a:r>
              <a:rPr lang="en-US" sz="1200" dirty="0" smtClean="0">
                <a:latin typeface="+mn-lt"/>
                <a:ea typeface="Calibri"/>
                <a:cs typeface="Times New Roman"/>
              </a:rPr>
              <a:t>Region 3</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Curry</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Josephine</a:t>
            </a:r>
          </a:p>
          <a:p>
            <a:pPr marL="342900" marR="0" lvl="0" indent="-342900">
              <a:lnSpc>
                <a:spcPct val="115000"/>
              </a:lnSpc>
              <a:spcBef>
                <a:spcPts val="0"/>
              </a:spcBef>
              <a:spcAft>
                <a:spcPts val="1000"/>
              </a:spcAft>
              <a:buFont typeface="Symbol"/>
              <a:buChar char=""/>
            </a:pPr>
            <a:r>
              <a:rPr lang="en-US" sz="1200" dirty="0" smtClean="0">
                <a:latin typeface="+mn-lt"/>
                <a:ea typeface="Calibri"/>
                <a:cs typeface="Times New Roman"/>
              </a:rPr>
              <a:t>Jackson</a:t>
            </a:r>
          </a:p>
          <a:p>
            <a:pPr marL="0" marR="0">
              <a:lnSpc>
                <a:spcPct val="115000"/>
              </a:lnSpc>
              <a:spcBef>
                <a:spcPts val="0"/>
              </a:spcBef>
              <a:spcAft>
                <a:spcPts val="1000"/>
              </a:spcAft>
            </a:pPr>
            <a:r>
              <a:rPr lang="en-US" sz="1200" dirty="0" smtClean="0">
                <a:latin typeface="+mn-lt"/>
                <a:ea typeface="Calibri"/>
                <a:cs typeface="Times New Roman"/>
              </a:rPr>
              <a:t>Region 4</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Multnomah</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Clackamas</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Marion</a:t>
            </a:r>
          </a:p>
          <a:p>
            <a:pPr marL="342900" marR="0" lvl="0" indent="-342900">
              <a:lnSpc>
                <a:spcPct val="115000"/>
              </a:lnSpc>
              <a:spcBef>
                <a:spcPts val="0"/>
              </a:spcBef>
              <a:spcAft>
                <a:spcPts val="1000"/>
              </a:spcAft>
              <a:buFont typeface="Symbol"/>
              <a:buChar char=""/>
            </a:pPr>
            <a:r>
              <a:rPr lang="en-US" sz="1200" dirty="0" smtClean="0">
                <a:latin typeface="+mn-lt"/>
                <a:ea typeface="Calibri"/>
                <a:cs typeface="Times New Roman"/>
              </a:rPr>
              <a:t>Linn</a:t>
            </a:r>
          </a:p>
          <a:p>
            <a:pPr marL="0" marR="0">
              <a:lnSpc>
                <a:spcPct val="115000"/>
              </a:lnSpc>
              <a:spcBef>
                <a:spcPts val="0"/>
              </a:spcBef>
              <a:spcAft>
                <a:spcPts val="1000"/>
              </a:spcAft>
            </a:pPr>
            <a:r>
              <a:rPr lang="en-US" sz="1200" dirty="0" smtClean="0">
                <a:latin typeface="+mn-lt"/>
                <a:ea typeface="Calibri"/>
                <a:cs typeface="Times New Roman"/>
              </a:rPr>
              <a:t>Region 5 </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Hood River</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Wasco</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Sherman</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Jefferson</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Crook</a:t>
            </a:r>
          </a:p>
          <a:p>
            <a:pPr marL="342900" marR="0" lvl="0" indent="-342900">
              <a:lnSpc>
                <a:spcPct val="115000"/>
              </a:lnSpc>
              <a:spcBef>
                <a:spcPts val="0"/>
              </a:spcBef>
              <a:spcAft>
                <a:spcPts val="1000"/>
              </a:spcAft>
              <a:buFont typeface="Symbol"/>
              <a:buChar char=""/>
            </a:pPr>
            <a:r>
              <a:rPr lang="en-US" sz="1200" dirty="0" smtClean="0">
                <a:latin typeface="+mn-lt"/>
                <a:ea typeface="Calibri"/>
                <a:cs typeface="Times New Roman"/>
              </a:rPr>
              <a:t>Deschutes</a:t>
            </a:r>
          </a:p>
          <a:p>
            <a:pPr marL="0" marR="0">
              <a:lnSpc>
                <a:spcPct val="115000"/>
              </a:lnSpc>
              <a:spcBef>
                <a:spcPts val="0"/>
              </a:spcBef>
              <a:spcAft>
                <a:spcPts val="1000"/>
              </a:spcAft>
            </a:pPr>
            <a:r>
              <a:rPr lang="en-US" sz="1200" dirty="0" smtClean="0">
                <a:latin typeface="+mn-lt"/>
                <a:ea typeface="Calibri"/>
                <a:cs typeface="Times New Roman"/>
              </a:rPr>
              <a:t>Region 6</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Klamath</a:t>
            </a:r>
          </a:p>
          <a:p>
            <a:pPr marL="342900" marR="0" lvl="0" indent="-342900">
              <a:lnSpc>
                <a:spcPct val="115000"/>
              </a:lnSpc>
              <a:spcBef>
                <a:spcPts val="0"/>
              </a:spcBef>
              <a:spcAft>
                <a:spcPts val="1000"/>
              </a:spcAft>
              <a:buFont typeface="Symbol"/>
              <a:buChar char=""/>
            </a:pPr>
            <a:r>
              <a:rPr lang="en-US" sz="1200" dirty="0" smtClean="0">
                <a:latin typeface="+mn-lt"/>
                <a:ea typeface="Calibri"/>
                <a:cs typeface="Times New Roman"/>
              </a:rPr>
              <a:t>Lake</a:t>
            </a:r>
          </a:p>
          <a:p>
            <a:pPr marL="0" marR="0">
              <a:lnSpc>
                <a:spcPct val="115000"/>
              </a:lnSpc>
              <a:spcBef>
                <a:spcPts val="0"/>
              </a:spcBef>
              <a:spcAft>
                <a:spcPts val="1000"/>
              </a:spcAft>
            </a:pPr>
            <a:r>
              <a:rPr lang="en-US" sz="1200" dirty="0" smtClean="0">
                <a:latin typeface="+mn-lt"/>
                <a:ea typeface="Calibri"/>
                <a:cs typeface="Times New Roman"/>
              </a:rPr>
              <a:t>Region 7</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Harney</a:t>
            </a:r>
          </a:p>
          <a:p>
            <a:pPr marL="342900" marR="0" lvl="0" indent="-342900">
              <a:lnSpc>
                <a:spcPct val="115000"/>
              </a:lnSpc>
              <a:spcBef>
                <a:spcPts val="0"/>
              </a:spcBef>
              <a:spcAft>
                <a:spcPts val="1000"/>
              </a:spcAft>
              <a:buFont typeface="Symbol"/>
              <a:buChar char=""/>
            </a:pPr>
            <a:r>
              <a:rPr lang="en-US" sz="1200" dirty="0" smtClean="0">
                <a:latin typeface="+mn-lt"/>
                <a:ea typeface="Calibri"/>
                <a:cs typeface="Times New Roman"/>
              </a:rPr>
              <a:t>Malheur</a:t>
            </a:r>
          </a:p>
          <a:p>
            <a:pPr marL="0" marR="0">
              <a:lnSpc>
                <a:spcPct val="115000"/>
              </a:lnSpc>
              <a:spcBef>
                <a:spcPts val="0"/>
              </a:spcBef>
              <a:spcAft>
                <a:spcPts val="1000"/>
              </a:spcAft>
            </a:pPr>
            <a:r>
              <a:rPr lang="en-US" sz="1200" dirty="0" smtClean="0">
                <a:latin typeface="+mn-lt"/>
                <a:ea typeface="Calibri"/>
                <a:cs typeface="Times New Roman"/>
              </a:rPr>
              <a:t>Region 8</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Gilliam</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Morrow</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Wheeler</a:t>
            </a:r>
          </a:p>
          <a:p>
            <a:pPr marL="342900" marR="0" lvl="0" indent="-342900">
              <a:lnSpc>
                <a:spcPct val="115000"/>
              </a:lnSpc>
              <a:spcBef>
                <a:spcPts val="0"/>
              </a:spcBef>
              <a:spcAft>
                <a:spcPts val="1000"/>
              </a:spcAft>
              <a:buFont typeface="Symbol"/>
              <a:buChar char=""/>
            </a:pPr>
            <a:r>
              <a:rPr lang="en-US" sz="1200" dirty="0" smtClean="0">
                <a:latin typeface="+mn-lt"/>
                <a:ea typeface="Calibri"/>
                <a:cs typeface="Times New Roman"/>
              </a:rPr>
              <a:t>Grant</a:t>
            </a:r>
          </a:p>
          <a:p>
            <a:pPr marL="0" marR="0">
              <a:lnSpc>
                <a:spcPct val="115000"/>
              </a:lnSpc>
              <a:spcBef>
                <a:spcPts val="0"/>
              </a:spcBef>
              <a:spcAft>
                <a:spcPts val="1000"/>
              </a:spcAft>
            </a:pPr>
            <a:r>
              <a:rPr lang="en-US" sz="1200" dirty="0" smtClean="0">
                <a:latin typeface="+mn-lt"/>
                <a:ea typeface="Calibri"/>
                <a:cs typeface="Times New Roman"/>
              </a:rPr>
              <a:t>Region 9</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Umatilla </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Union</a:t>
            </a:r>
          </a:p>
          <a:p>
            <a:pPr marL="342900" marR="0" lvl="0" indent="-342900">
              <a:lnSpc>
                <a:spcPct val="115000"/>
              </a:lnSpc>
              <a:spcBef>
                <a:spcPts val="0"/>
              </a:spcBef>
              <a:spcAft>
                <a:spcPts val="0"/>
              </a:spcAft>
              <a:buFont typeface="Symbol"/>
              <a:buChar char=""/>
            </a:pPr>
            <a:r>
              <a:rPr lang="en-US" sz="1200" dirty="0" smtClean="0">
                <a:latin typeface="+mn-lt"/>
                <a:ea typeface="Calibri"/>
                <a:cs typeface="Times New Roman"/>
              </a:rPr>
              <a:t>Wallowa</a:t>
            </a:r>
          </a:p>
          <a:p>
            <a:pPr marL="342900" marR="0" lvl="0" indent="-342900">
              <a:lnSpc>
                <a:spcPct val="115000"/>
              </a:lnSpc>
              <a:spcBef>
                <a:spcPts val="0"/>
              </a:spcBef>
              <a:spcAft>
                <a:spcPts val="1000"/>
              </a:spcAft>
              <a:buFont typeface="Symbol"/>
              <a:buChar char=""/>
            </a:pPr>
            <a:r>
              <a:rPr lang="en-US" sz="1200" dirty="0" smtClean="0">
                <a:latin typeface="+mn-lt"/>
                <a:ea typeface="Calibri"/>
                <a:cs typeface="Times New Roman"/>
              </a:rPr>
              <a:t>Baker</a:t>
            </a:r>
          </a:p>
          <a:p>
            <a:endParaRPr lang="en-US" dirty="0"/>
          </a:p>
        </p:txBody>
      </p:sp>
      <p:sp>
        <p:nvSpPr>
          <p:cNvPr id="4" name="Slide Number Placeholder 3"/>
          <p:cNvSpPr>
            <a:spLocks noGrp="1"/>
          </p:cNvSpPr>
          <p:nvPr>
            <p:ph type="sldNum" sz="quarter" idx="10"/>
          </p:nvPr>
        </p:nvSpPr>
        <p:spPr/>
        <p:txBody>
          <a:bodyPr/>
          <a:lstStyle/>
          <a:p>
            <a:pPr>
              <a:defRPr/>
            </a:pPr>
            <a:fld id="{F1B83FFD-3904-429E-9DF1-895448DC2CCC}"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 Ambassador is structure so that:  OVFA Board who will oversee the entire program, Two Directors who will act as Advisors to the Ambassadors . Each Director will have a group of ambassadors underneath them.   The Directors will conduct trainings for their assign groups and ambassadors will report monthly to their assigned Director.   Each Ambassador will have an assigned region that they will be responsible for.   Each department with in the region will have a delegate that communicates with their ambassadors</a:t>
            </a:r>
            <a:r>
              <a:rPr lang="en-US" sz="1600" smtClean="0"/>
              <a:t>, Director </a:t>
            </a:r>
            <a:r>
              <a:rPr lang="en-US" sz="1600" dirty="0" smtClean="0"/>
              <a:t>and the </a:t>
            </a:r>
            <a:r>
              <a:rPr lang="en-US" sz="1600" smtClean="0"/>
              <a:t>OVFA Board.</a:t>
            </a:r>
            <a:endParaRPr lang="en-US" sz="1600" dirty="0"/>
          </a:p>
        </p:txBody>
      </p:sp>
      <p:sp>
        <p:nvSpPr>
          <p:cNvPr id="4" name="Slide Number Placeholder 3"/>
          <p:cNvSpPr>
            <a:spLocks noGrp="1"/>
          </p:cNvSpPr>
          <p:nvPr>
            <p:ph type="sldNum" sz="quarter" idx="10"/>
          </p:nvPr>
        </p:nvSpPr>
        <p:spPr/>
        <p:txBody>
          <a:bodyPr/>
          <a:lstStyle/>
          <a:p>
            <a:pPr>
              <a:defRPr/>
            </a:pPr>
            <a:fld id="{F1B83FFD-3904-429E-9DF1-895448DC2CC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1B83FFD-3904-429E-9DF1-895448DC2CC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1B83FFD-3904-429E-9DF1-895448DC2CCC}"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921121DD-1CC4-48BF-B7A9-4673F617890A}" type="datetimeFigureOut">
              <a:rPr lang="en-US"/>
              <a:pPr>
                <a:defRPr/>
              </a:pPr>
              <a:t>9/27/2012</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7DD6F957-BA25-482F-AB32-BC606DB7924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A1C01DA-B26A-4FD5-A9C5-604974F30F24}" type="datetimeFigureOut">
              <a:rPr lang="en-US"/>
              <a:pPr>
                <a:defRPr/>
              </a:pPr>
              <a:t>9/27/2012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4F47B6F-69A5-4EC6-8291-433CBB5F2F0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5CA0B97-1D0D-455F-9A13-C0D5D9A9AC1E}" type="datetimeFigureOut">
              <a:rPr lang="en-US"/>
              <a:pPr>
                <a:defRPr/>
              </a:pPr>
              <a:t>9/27/2012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BC468CE-8B32-4EED-9BD2-8D7D334D03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13ACD13-3452-40F2-922E-7F7AA01CF4BF}" type="datetimeFigureOut">
              <a:rPr lang="en-US"/>
              <a:pPr>
                <a:defRPr/>
              </a:pPr>
              <a:t>9/27/2012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381BD5B-D16A-462D-9883-B805439E8E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CF5CF15F-B60F-40C0-8D41-84AA6D8137D1}" type="datetimeFigureOut">
              <a:rPr lang="en-US"/>
              <a:pPr>
                <a:defRPr/>
              </a:pPr>
              <a:t>9/27/2012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DD02820-447F-44B9-9E9D-024A0BE2B31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D7D8E9E-15F7-4335-9825-65F434C5E55F}" type="datetimeFigureOut">
              <a:rPr lang="en-US"/>
              <a:pPr>
                <a:defRPr/>
              </a:pPr>
              <a:t>9/27/2012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55C5B24-847C-4EB4-94F3-E4AE49D0B3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0AFC91E-3354-4288-9B06-F76C03BB227B}" type="datetimeFigureOut">
              <a:rPr lang="en-US"/>
              <a:pPr>
                <a:defRPr/>
              </a:pPr>
              <a:t>9/27/2012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1B80815-2F94-4B3D-9655-0BFFC3FC89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823CC08-8339-42ED-94D7-159C31C0DF3B}" type="datetimeFigureOut">
              <a:rPr lang="en-US"/>
              <a:pPr>
                <a:defRPr/>
              </a:pPr>
              <a:t>9/27/2012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88EC7A7-0489-4B0C-99DF-619F4413BBA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077F8D2-4A59-49E4-9FA3-5F48AC68A8DE}" type="datetimeFigureOut">
              <a:rPr lang="en-US"/>
              <a:pPr>
                <a:defRPr/>
              </a:pPr>
              <a:t>9/27/2012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668C9EA-1724-4DD9-94ED-E525EF85B2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16598A1E-99ED-4C5C-B944-26EC74702BDE}" type="datetimeFigureOut">
              <a:rPr lang="en-US"/>
              <a:pPr>
                <a:defRPr/>
              </a:pPr>
              <a:t>9/27/2012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D35F8BF7-CB2A-4BC4-AA15-0D8AC2A27FD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EF43D821-8784-4659-9211-BF21B84A552D}" type="datetimeFigureOut">
              <a:rPr lang="en-US"/>
              <a:pPr>
                <a:defRPr/>
              </a:pPr>
              <a:t>9/27/2012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491D95F-2C2D-41C4-890A-015F3133D2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a:solidFill>
                  <a:schemeClr val="tx2">
                    <a:shade val="50000"/>
                  </a:schemeClr>
                </a:solidFill>
                <a:latin typeface="+mn-lt"/>
              </a:defRPr>
            </a:lvl1pPr>
          </a:lstStyle>
          <a:p>
            <a:pPr>
              <a:defRPr/>
            </a:pPr>
            <a:fld id="{0208F507-CF56-4DCA-8372-5C4FFF1952BE}" type="datetimeFigureOut">
              <a:rPr lang="en-US"/>
              <a:pPr>
                <a:defRPr/>
              </a:pPr>
              <a:t>9/27/2012</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50000"/>
                  </a:schemeClr>
                </a:solidFill>
                <a:latin typeface="+mn-lt"/>
              </a:defRPr>
            </a:lvl1pPr>
          </a:lstStyle>
          <a:p>
            <a:pPr>
              <a:defRPr/>
            </a:pPr>
            <a:fld id="{C9CCE533-88E7-463B-8847-D777E46CFF9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86" r:id="rId1"/>
    <p:sldLayoutId id="2147483678" r:id="rId2"/>
    <p:sldLayoutId id="2147483687" r:id="rId3"/>
    <p:sldLayoutId id="2147483679" r:id="rId4"/>
    <p:sldLayoutId id="2147483680" r:id="rId5"/>
    <p:sldLayoutId id="2147483681" r:id="rId6"/>
    <p:sldLayoutId id="2147483682" r:id="rId7"/>
    <p:sldLayoutId id="2147483688" r:id="rId8"/>
    <p:sldLayoutId id="2147483683" r:id="rId9"/>
    <p:sldLayoutId id="2147483684" r:id="rId10"/>
    <p:sldLayoutId id="2147483685"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2209800"/>
            <a:ext cx="6480048" cy="2301240"/>
          </a:xfrm>
        </p:spPr>
        <p:txBody>
          <a:bodyPr/>
          <a:lstStyle/>
          <a:p>
            <a:pPr algn="ctr" eaLnBrk="1" hangingPunct="1">
              <a:defRPr/>
            </a:pPr>
            <a:r>
              <a:rPr sz="4800" smtClean="0"/>
              <a:t>OVFA ambassador Program</a:t>
            </a:r>
            <a:endParaRPr/>
          </a:p>
        </p:txBody>
      </p:sp>
      <p:pic>
        <p:nvPicPr>
          <p:cNvPr id="4" name="Picture 3"/>
          <p:cNvPicPr>
            <a:picLocks noChangeAspect="1" noChangeArrowheads="1"/>
          </p:cNvPicPr>
          <p:nvPr/>
        </p:nvPicPr>
        <p:blipFill>
          <a:blip r:embed="rId3" cstate="print"/>
          <a:srcRect/>
          <a:stretch>
            <a:fillRect/>
          </a:stretch>
        </p:blipFill>
        <p:spPr bwMode="auto">
          <a:xfrm>
            <a:off x="6934200" y="4343400"/>
            <a:ext cx="1881887" cy="1895475"/>
          </a:xfrm>
          <a:prstGeom prst="ellipse">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a:t>
            </a:r>
            <a:endParaRPr lang="en-US" dirty="0"/>
          </a:p>
        </p:txBody>
      </p:sp>
      <p:sp>
        <p:nvSpPr>
          <p:cNvPr id="3" name="Content Placeholder 2"/>
          <p:cNvSpPr>
            <a:spLocks noGrp="1"/>
          </p:cNvSpPr>
          <p:nvPr>
            <p:ph idx="1"/>
          </p:nvPr>
        </p:nvSpPr>
        <p:spPr/>
        <p:txBody>
          <a:bodyPr/>
          <a:lstStyle/>
          <a:p>
            <a:r>
              <a:rPr lang="en-US" dirty="0" smtClean="0"/>
              <a:t>Completed Application </a:t>
            </a:r>
          </a:p>
          <a:p>
            <a:r>
              <a:rPr lang="en-US" dirty="0" smtClean="0"/>
              <a:t>Letter(s) of Recommendation</a:t>
            </a:r>
          </a:p>
          <a:p>
            <a:r>
              <a:rPr lang="en-US" dirty="0" smtClean="0"/>
              <a:t>Interview</a:t>
            </a:r>
          </a:p>
          <a:p>
            <a:r>
              <a:rPr lang="en-US" dirty="0" smtClean="0"/>
              <a:t>Orientation</a:t>
            </a:r>
          </a:p>
          <a:p>
            <a:endParaRPr lang="en-US" dirty="0" smtClean="0"/>
          </a:p>
          <a:p>
            <a:endParaRPr lang="en-US" dirty="0" smtClean="0"/>
          </a:p>
          <a:p>
            <a:endParaRPr lang="en-US" dirty="0"/>
          </a:p>
        </p:txBody>
      </p:sp>
      <p:pic>
        <p:nvPicPr>
          <p:cNvPr id="10244" name="Picture 4" descr="http://zygman.files.wordpress.com/2010/07/compass-1.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0" y="3200400"/>
            <a:ext cx="2571750" cy="2388054"/>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&amp; Training</a:t>
            </a:r>
            <a:endParaRPr lang="en-US" dirty="0"/>
          </a:p>
        </p:txBody>
      </p:sp>
      <p:sp>
        <p:nvSpPr>
          <p:cNvPr id="3" name="Content Placeholder 2"/>
          <p:cNvSpPr>
            <a:spLocks noGrp="1"/>
          </p:cNvSpPr>
          <p:nvPr>
            <p:ph sz="half" idx="1"/>
          </p:nvPr>
        </p:nvSpPr>
        <p:spPr>
          <a:xfrm>
            <a:off x="304800" y="1600200"/>
            <a:ext cx="3810000" cy="4525963"/>
          </a:xfrm>
        </p:spPr>
        <p:txBody>
          <a:bodyPr/>
          <a:lstStyle/>
          <a:p>
            <a:r>
              <a:rPr lang="en-US" dirty="0" smtClean="0"/>
              <a:t>Orientation</a:t>
            </a:r>
          </a:p>
          <a:p>
            <a:pPr lvl="1"/>
            <a:r>
              <a:rPr lang="en-US" dirty="0" smtClean="0"/>
              <a:t>History of OVFA</a:t>
            </a:r>
          </a:p>
          <a:p>
            <a:pPr lvl="1"/>
            <a:r>
              <a:rPr lang="en-US" dirty="0" smtClean="0"/>
              <a:t>Bylaws and Policies</a:t>
            </a:r>
          </a:p>
          <a:p>
            <a:pPr lvl="1"/>
            <a:r>
              <a:rPr lang="en-US" dirty="0" smtClean="0"/>
              <a:t>OVFA Benefits</a:t>
            </a:r>
          </a:p>
          <a:p>
            <a:pPr lvl="1"/>
            <a:r>
              <a:rPr lang="en-US" dirty="0" smtClean="0"/>
              <a:t>Duties/ Responsibilities</a:t>
            </a:r>
          </a:p>
          <a:p>
            <a:pPr lvl="1"/>
            <a:r>
              <a:rPr lang="en-US" dirty="0" smtClean="0"/>
              <a:t>Expectations</a:t>
            </a:r>
          </a:p>
          <a:p>
            <a:pPr lvl="1"/>
            <a:r>
              <a:rPr lang="en-US" dirty="0" smtClean="0"/>
              <a:t>Training</a:t>
            </a:r>
          </a:p>
          <a:p>
            <a:pPr lvl="1"/>
            <a:r>
              <a:rPr lang="en-US" dirty="0" smtClean="0"/>
              <a:t>Uniform</a:t>
            </a:r>
          </a:p>
          <a:p>
            <a:pPr lvl="1"/>
            <a:r>
              <a:rPr lang="en-US" dirty="0" smtClean="0"/>
              <a:t>Travel </a:t>
            </a:r>
            <a:endParaRPr lang="en-US" dirty="0"/>
          </a:p>
        </p:txBody>
      </p:sp>
      <p:sp>
        <p:nvSpPr>
          <p:cNvPr id="4" name="Content Placeholder 3"/>
          <p:cNvSpPr>
            <a:spLocks noGrp="1"/>
          </p:cNvSpPr>
          <p:nvPr>
            <p:ph sz="half" idx="2"/>
          </p:nvPr>
        </p:nvSpPr>
        <p:spPr/>
        <p:txBody>
          <a:bodyPr/>
          <a:lstStyle/>
          <a:p>
            <a:r>
              <a:rPr lang="en-US" dirty="0" smtClean="0"/>
              <a:t>Training</a:t>
            </a:r>
          </a:p>
          <a:p>
            <a:pPr lvl="1"/>
            <a:r>
              <a:rPr lang="en-US" dirty="0" smtClean="0"/>
              <a:t>Leadership</a:t>
            </a:r>
          </a:p>
          <a:p>
            <a:pPr lvl="1"/>
            <a:r>
              <a:rPr lang="en-US" dirty="0" smtClean="0"/>
              <a:t>Communication</a:t>
            </a:r>
          </a:p>
          <a:p>
            <a:pPr lvl="1"/>
            <a:r>
              <a:rPr lang="en-US" dirty="0" smtClean="0"/>
              <a:t>Presenting</a:t>
            </a:r>
          </a:p>
          <a:p>
            <a:pPr lvl="1"/>
            <a:endParaRPr lang="en-US" dirty="0"/>
          </a:p>
        </p:txBody>
      </p:sp>
      <p:pic>
        <p:nvPicPr>
          <p:cNvPr id="9218" name="Picture 2" descr="http://t3.gstatic.com/images?q=tbn:ANd9GcSgxKFawASlJh3GJVlHXbEhZyda8IQkCXwDjEnlKKxO1sQg5wit"/>
          <p:cNvPicPr>
            <a:picLocks noChangeAspect="1" noChangeArrowheads="1"/>
          </p:cNvPicPr>
          <p:nvPr/>
        </p:nvPicPr>
        <p:blipFill>
          <a:blip r:embed="rId3" cstate="print">
            <a:clrChange>
              <a:clrFrom>
                <a:srgbClr val="FBFBFB"/>
              </a:clrFrom>
              <a:clrTo>
                <a:srgbClr val="FBFBFB">
                  <a:alpha val="0"/>
                </a:srgbClr>
              </a:clrTo>
            </a:clrChange>
          </a:blip>
          <a:srcRect/>
          <a:stretch>
            <a:fillRect/>
          </a:stretch>
        </p:blipFill>
        <p:spPr bwMode="auto">
          <a:xfrm>
            <a:off x="3810000" y="3733800"/>
            <a:ext cx="2286000" cy="1981201"/>
          </a:xfrm>
          <a:prstGeom prst="rect">
            <a:avLst/>
          </a:prstGeom>
          <a:noFill/>
        </p:spPr>
      </p:pic>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descr="Oregon Map ambassador layout 2.jpg"/>
          <p:cNvPicPr>
            <a:picLocks noGrp="1" noChangeAspect="1"/>
          </p:cNvPicPr>
          <p:nvPr>
            <p:ph sz="half" idx="1"/>
          </p:nvPr>
        </p:nvPicPr>
        <p:blipFill>
          <a:blip r:embed="rId3" cstate="print"/>
          <a:stretch>
            <a:fillRect/>
          </a:stretch>
        </p:blipFill>
        <p:spPr>
          <a:xfrm>
            <a:off x="1447800" y="1981200"/>
            <a:ext cx="5102679" cy="3810000"/>
          </a:xfrm>
        </p:spPr>
      </p:pic>
      <p:sp>
        <p:nvSpPr>
          <p:cNvPr id="2" name="Title 1"/>
          <p:cNvSpPr>
            <a:spLocks noGrp="1"/>
          </p:cNvSpPr>
          <p:nvPr>
            <p:ph type="title"/>
          </p:nvPr>
        </p:nvSpPr>
        <p:spPr>
          <a:xfrm>
            <a:off x="609600" y="914400"/>
            <a:ext cx="6781800" cy="730250"/>
          </a:xfrm>
        </p:spPr>
        <p:txBody>
          <a:bodyPr/>
          <a:lstStyle/>
          <a:p>
            <a:pPr algn="ctr"/>
            <a:r>
              <a:rPr lang="en-US" sz="4800" dirty="0" smtClean="0"/>
              <a:t>9 Ambassador Regions </a:t>
            </a:r>
            <a:endParaRPr lang="en-US" sz="4800" dirty="0"/>
          </a:p>
        </p:txBody>
      </p:sp>
      <p:sp>
        <p:nvSpPr>
          <p:cNvPr id="27650" name="Text Box 2"/>
          <p:cNvSpPr txBox="1">
            <a:spLocks noChangeArrowheads="1"/>
          </p:cNvSpPr>
          <p:nvPr/>
        </p:nvSpPr>
        <p:spPr bwMode="auto">
          <a:xfrm>
            <a:off x="2051050" y="5095875"/>
            <a:ext cx="269875" cy="461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7651" name="Text Box 3"/>
          <p:cNvSpPr txBox="1">
            <a:spLocks noChangeArrowheads="1"/>
          </p:cNvSpPr>
          <p:nvPr/>
        </p:nvSpPr>
        <p:spPr bwMode="auto">
          <a:xfrm>
            <a:off x="1981200" y="2743200"/>
            <a:ext cx="269875" cy="461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chemeClr val="bg1"/>
                </a:solidFill>
                <a:effectLst/>
                <a:latin typeface="Calibri" pitchFamily="34" charset="0"/>
              </a:rPr>
              <a:t>1</a:t>
            </a:r>
            <a:endParaRPr kumimoji="0" lang="en-US" sz="1800" b="0" i="0" u="none" strike="noStrike" cap="none" normalizeH="0" baseline="0" dirty="0" smtClean="0">
              <a:ln>
                <a:noFill/>
              </a:ln>
              <a:solidFill>
                <a:schemeClr val="bg1"/>
              </a:solidFill>
              <a:effectLst/>
              <a:latin typeface="Arial" pitchFamily="34" charset="0"/>
            </a:endParaRPr>
          </a:p>
        </p:txBody>
      </p:sp>
      <p:sp>
        <p:nvSpPr>
          <p:cNvPr id="27652" name="Text Box 4"/>
          <p:cNvSpPr txBox="1">
            <a:spLocks noChangeArrowheads="1"/>
          </p:cNvSpPr>
          <p:nvPr/>
        </p:nvSpPr>
        <p:spPr bwMode="auto">
          <a:xfrm>
            <a:off x="2057400" y="4191000"/>
            <a:ext cx="317500" cy="388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chemeClr val="bg1"/>
                </a:solidFill>
                <a:effectLst/>
                <a:latin typeface="Calibri" pitchFamily="34" charset="0"/>
              </a:rPr>
              <a:t>2</a:t>
            </a:r>
            <a:endParaRPr kumimoji="0" lang="en-US" sz="1800" b="0" i="0" u="none" strike="noStrike" cap="none" normalizeH="0" baseline="0" dirty="0" smtClean="0">
              <a:ln>
                <a:noFill/>
              </a:ln>
              <a:solidFill>
                <a:schemeClr val="bg1"/>
              </a:solidFill>
              <a:effectLst/>
              <a:latin typeface="Arial" pitchFamily="34" charset="0"/>
            </a:endParaRPr>
          </a:p>
        </p:txBody>
      </p:sp>
      <p:sp>
        <p:nvSpPr>
          <p:cNvPr id="27653" name="Text Box 5"/>
          <p:cNvSpPr txBox="1">
            <a:spLocks noChangeArrowheads="1"/>
          </p:cNvSpPr>
          <p:nvPr/>
        </p:nvSpPr>
        <p:spPr bwMode="auto">
          <a:xfrm>
            <a:off x="2057400" y="5181600"/>
            <a:ext cx="357187" cy="430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chemeClr val="bg1"/>
                </a:solidFill>
                <a:effectLst/>
                <a:latin typeface="Calibri" pitchFamily="34" charset="0"/>
              </a:rPr>
              <a:t>3</a:t>
            </a:r>
            <a:endParaRPr kumimoji="0" lang="en-US" sz="1800" b="0" i="0" u="none" strike="noStrike" cap="none" normalizeH="0" baseline="0" dirty="0" smtClean="0">
              <a:ln>
                <a:noFill/>
              </a:ln>
              <a:solidFill>
                <a:schemeClr val="bg1"/>
              </a:solidFill>
              <a:effectLst/>
              <a:latin typeface="Arial" pitchFamily="34" charset="0"/>
            </a:endParaRPr>
          </a:p>
        </p:txBody>
      </p:sp>
      <p:sp>
        <p:nvSpPr>
          <p:cNvPr id="27654" name="Text Box 6"/>
          <p:cNvSpPr txBox="1">
            <a:spLocks noChangeArrowheads="1"/>
          </p:cNvSpPr>
          <p:nvPr/>
        </p:nvSpPr>
        <p:spPr bwMode="auto">
          <a:xfrm>
            <a:off x="2667000" y="3048000"/>
            <a:ext cx="381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chemeClr val="bg1"/>
                </a:solidFill>
                <a:effectLst/>
                <a:latin typeface="Calibri" pitchFamily="34" charset="0"/>
              </a:rPr>
              <a:t>4</a:t>
            </a:r>
            <a:endParaRPr kumimoji="0" lang="en-US" sz="2200" b="1" i="0" u="none" strike="noStrike" cap="none" normalizeH="0" baseline="0" dirty="0" smtClean="0">
              <a:ln>
                <a:noFill/>
              </a:ln>
              <a:solidFill>
                <a:schemeClr val="bg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7655" name="Text Box 7"/>
          <p:cNvSpPr txBox="1">
            <a:spLocks noChangeArrowheads="1"/>
          </p:cNvSpPr>
          <p:nvPr/>
        </p:nvSpPr>
        <p:spPr bwMode="auto">
          <a:xfrm>
            <a:off x="3429000" y="3352800"/>
            <a:ext cx="446088" cy="549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chemeClr val="bg1"/>
                </a:solidFill>
                <a:effectLst/>
                <a:latin typeface="Calibri" pitchFamily="34" charset="0"/>
              </a:rPr>
              <a:t>5</a:t>
            </a:r>
            <a:endParaRPr kumimoji="0" lang="en-US" sz="1800" b="0" i="0" u="none" strike="noStrike" cap="none" normalizeH="0" baseline="0" dirty="0" smtClean="0">
              <a:ln>
                <a:noFill/>
              </a:ln>
              <a:solidFill>
                <a:schemeClr val="bg1"/>
              </a:solidFill>
              <a:effectLst/>
              <a:latin typeface="Arial" pitchFamily="34" charset="0"/>
            </a:endParaRPr>
          </a:p>
        </p:txBody>
      </p:sp>
      <p:sp>
        <p:nvSpPr>
          <p:cNvPr id="27656" name="Text Box 8"/>
          <p:cNvSpPr txBox="1">
            <a:spLocks noChangeArrowheads="1"/>
          </p:cNvSpPr>
          <p:nvPr/>
        </p:nvSpPr>
        <p:spPr bwMode="auto">
          <a:xfrm>
            <a:off x="3429000" y="4724400"/>
            <a:ext cx="381000" cy="573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chemeClr val="bg1"/>
                </a:solidFill>
                <a:effectLst/>
                <a:latin typeface="Calibri" pitchFamily="34" charset="0"/>
              </a:rPr>
              <a:t>6</a:t>
            </a:r>
            <a:endParaRPr kumimoji="0" lang="en-US" sz="1800" b="0" i="0" u="none" strike="noStrike" cap="none" normalizeH="0" baseline="0" dirty="0" smtClean="0">
              <a:ln>
                <a:noFill/>
              </a:ln>
              <a:solidFill>
                <a:schemeClr val="bg1"/>
              </a:solidFill>
              <a:effectLst/>
              <a:latin typeface="Arial" pitchFamily="34" charset="0"/>
            </a:endParaRPr>
          </a:p>
        </p:txBody>
      </p:sp>
      <p:sp>
        <p:nvSpPr>
          <p:cNvPr id="27657" name="Text Box 9"/>
          <p:cNvSpPr txBox="1">
            <a:spLocks noChangeArrowheads="1"/>
          </p:cNvSpPr>
          <p:nvPr/>
        </p:nvSpPr>
        <p:spPr bwMode="auto">
          <a:xfrm>
            <a:off x="5181600" y="4343400"/>
            <a:ext cx="493713" cy="652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chemeClr val="bg1"/>
                </a:solidFill>
                <a:effectLst/>
                <a:latin typeface="Calibri" pitchFamily="34" charset="0"/>
              </a:rPr>
              <a:t>7</a:t>
            </a:r>
            <a:endParaRPr kumimoji="0" lang="en-US" sz="1800" b="0" i="0" u="none" strike="noStrike" cap="none" normalizeH="0" baseline="0" dirty="0" smtClean="0">
              <a:ln>
                <a:noFill/>
              </a:ln>
              <a:solidFill>
                <a:schemeClr val="bg1"/>
              </a:solidFill>
              <a:effectLst/>
              <a:latin typeface="Arial" pitchFamily="34" charset="0"/>
            </a:endParaRPr>
          </a:p>
        </p:txBody>
      </p:sp>
      <p:sp>
        <p:nvSpPr>
          <p:cNvPr id="14" name="Rectangle 13"/>
          <p:cNvSpPr/>
          <p:nvPr/>
        </p:nvSpPr>
        <p:spPr>
          <a:xfrm>
            <a:off x="4419600" y="3048000"/>
            <a:ext cx="301686" cy="369332"/>
          </a:xfrm>
          <a:prstGeom prst="rect">
            <a:avLst/>
          </a:prstGeom>
        </p:spPr>
        <p:txBody>
          <a:bodyPr wrap="none">
            <a:spAutoFit/>
          </a:bodyPr>
          <a:lstStyle/>
          <a:p>
            <a:pPr lvl="0">
              <a:spcAft>
                <a:spcPts val="1000"/>
              </a:spcAft>
            </a:pPr>
            <a:r>
              <a:rPr lang="en-US" b="1" dirty="0" smtClean="0">
                <a:solidFill>
                  <a:schemeClr val="bg1"/>
                </a:solidFill>
                <a:latin typeface="Calibri" pitchFamily="34" charset="0"/>
              </a:rPr>
              <a:t>8</a:t>
            </a:r>
            <a:endParaRPr lang="en-US" sz="1400" dirty="0" smtClean="0">
              <a:solidFill>
                <a:schemeClr val="bg1"/>
              </a:solidFill>
              <a:latin typeface="Arial" pitchFamily="34" charset="0"/>
            </a:endParaRPr>
          </a:p>
        </p:txBody>
      </p:sp>
      <p:sp>
        <p:nvSpPr>
          <p:cNvPr id="15" name="Rectangle 14"/>
          <p:cNvSpPr/>
          <p:nvPr/>
        </p:nvSpPr>
        <p:spPr>
          <a:xfrm>
            <a:off x="5562600" y="2667000"/>
            <a:ext cx="301686" cy="369332"/>
          </a:xfrm>
          <a:prstGeom prst="rect">
            <a:avLst/>
          </a:prstGeom>
        </p:spPr>
        <p:txBody>
          <a:bodyPr wrap="none">
            <a:spAutoFit/>
          </a:bodyPr>
          <a:lstStyle/>
          <a:p>
            <a:pPr lvl="0">
              <a:spcAft>
                <a:spcPts val="1000"/>
              </a:spcAft>
            </a:pPr>
            <a:r>
              <a:rPr lang="en-US" b="1" dirty="0" smtClean="0">
                <a:solidFill>
                  <a:schemeClr val="bg1"/>
                </a:solidFill>
                <a:latin typeface="Calibri" pitchFamily="34" charset="0"/>
              </a:rPr>
              <a:t>9</a:t>
            </a:r>
            <a:endParaRPr lang="en-US" sz="1400" dirty="0" smtClean="0">
              <a:solidFill>
                <a:schemeClr val="bg1"/>
              </a:solidFill>
              <a:latin typeface="Arial" pitchFamily="34" charset="0"/>
            </a:endParaRPr>
          </a:p>
        </p:txBody>
      </p:sp>
    </p:spTree>
  </p:cSld>
  <p:clrMapOvr>
    <a:masterClrMapping/>
  </p:clrMapOvr>
  <p:transition spd="slow">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6553200" cy="730250"/>
          </a:xfrm>
        </p:spPr>
        <p:txBody>
          <a:bodyPr/>
          <a:lstStyle/>
          <a:p>
            <a:pPr algn="ctr"/>
            <a:r>
              <a:rPr lang="en-US" sz="4400" dirty="0" smtClean="0">
                <a:solidFill>
                  <a:schemeClr val="tx1"/>
                </a:solidFill>
              </a:rPr>
              <a:t>Ambassador  Structure</a:t>
            </a:r>
            <a:endParaRPr lang="en-US" sz="4400" dirty="0">
              <a:solidFill>
                <a:schemeClr val="tx1"/>
              </a:solidFill>
            </a:endParaRPr>
          </a:p>
        </p:txBody>
      </p:sp>
      <p:sp>
        <p:nvSpPr>
          <p:cNvPr id="5" name="Text Placeholder 4"/>
          <p:cNvSpPr>
            <a:spLocks noGrp="1"/>
          </p:cNvSpPr>
          <p:nvPr>
            <p:ph type="body" idx="2"/>
          </p:nvPr>
        </p:nvSpPr>
        <p:spPr>
          <a:xfrm>
            <a:off x="2819400" y="1066800"/>
            <a:ext cx="2438400" cy="457200"/>
          </a:xfrm>
        </p:spPr>
        <p:txBody>
          <a:bodyPr/>
          <a:lstStyle/>
          <a:p>
            <a:pPr algn="ctr"/>
            <a:r>
              <a:rPr lang="en-US" sz="2000" dirty="0" smtClean="0">
                <a:solidFill>
                  <a:srgbClr val="00B0F0"/>
                </a:solidFill>
              </a:rPr>
              <a:t>Chain of Command</a:t>
            </a:r>
            <a:endParaRPr lang="en-US" sz="2000" dirty="0">
              <a:solidFill>
                <a:srgbClr val="00B0F0"/>
              </a:solidFill>
            </a:endParaRPr>
          </a:p>
        </p:txBody>
      </p:sp>
      <p:graphicFrame>
        <p:nvGraphicFramePr>
          <p:cNvPr id="4" name="Content Placeholder 3"/>
          <p:cNvGraphicFramePr>
            <a:graphicFrameLocks noGrp="1"/>
          </p:cNvGraphicFramePr>
          <p:nvPr>
            <p:ph sz="half" idx="1"/>
          </p:nvPr>
        </p:nvGraphicFramePr>
        <p:xfrm>
          <a:off x="152400" y="1447800"/>
          <a:ext cx="8001000" cy="3931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and Responsibilities</a:t>
            </a:r>
            <a:endParaRPr lang="en-US" dirty="0"/>
          </a:p>
        </p:txBody>
      </p:sp>
      <p:sp>
        <p:nvSpPr>
          <p:cNvPr id="3" name="Content Placeholder 2"/>
          <p:cNvSpPr>
            <a:spLocks noGrp="1"/>
          </p:cNvSpPr>
          <p:nvPr>
            <p:ph sz="half" idx="1"/>
          </p:nvPr>
        </p:nvSpPr>
        <p:spPr/>
        <p:txBody>
          <a:bodyPr/>
          <a:lstStyle/>
          <a:p>
            <a:r>
              <a:rPr lang="en-US" dirty="0" smtClean="0"/>
              <a:t>Duties:</a:t>
            </a:r>
          </a:p>
          <a:p>
            <a:pPr lvl="1"/>
            <a:r>
              <a:rPr lang="en-US" dirty="0" smtClean="0"/>
              <a:t>Represent OVFA as a point of contact to member and non-member departments</a:t>
            </a:r>
          </a:p>
          <a:p>
            <a:pPr lvl="1"/>
            <a:r>
              <a:rPr lang="en-US" dirty="0" smtClean="0"/>
              <a:t>Represent OVFA at regional functions</a:t>
            </a:r>
          </a:p>
          <a:p>
            <a:pPr lvl="1"/>
            <a:r>
              <a:rPr lang="en-US" dirty="0" smtClean="0"/>
              <a:t>Promote OVFA</a:t>
            </a:r>
          </a:p>
          <a:p>
            <a:pPr lvl="1"/>
            <a:r>
              <a:rPr lang="en-US" dirty="0" smtClean="0"/>
              <a:t>Attend and setup OVFA Conference</a:t>
            </a:r>
          </a:p>
          <a:p>
            <a:pPr lvl="1"/>
            <a:endParaRPr lang="en-US" dirty="0" smtClean="0"/>
          </a:p>
          <a:p>
            <a:pPr lvl="1"/>
            <a:endParaRPr lang="en-US" dirty="0" smtClean="0"/>
          </a:p>
          <a:p>
            <a:pPr lvl="1"/>
            <a:endParaRPr lang="en-US" dirty="0" smtClean="0"/>
          </a:p>
          <a:p>
            <a:pPr lvl="1"/>
            <a:endParaRPr lang="en-US" dirty="0"/>
          </a:p>
        </p:txBody>
      </p:sp>
      <p:sp>
        <p:nvSpPr>
          <p:cNvPr id="4" name="Content Placeholder 3"/>
          <p:cNvSpPr>
            <a:spLocks noGrp="1"/>
          </p:cNvSpPr>
          <p:nvPr>
            <p:ph sz="half" idx="2"/>
          </p:nvPr>
        </p:nvSpPr>
        <p:spPr/>
        <p:txBody>
          <a:bodyPr/>
          <a:lstStyle/>
          <a:p>
            <a:r>
              <a:rPr lang="en-US" dirty="0" smtClean="0"/>
              <a:t>Responsibilities</a:t>
            </a:r>
          </a:p>
          <a:p>
            <a:pPr lvl="1"/>
            <a:r>
              <a:rPr lang="en-US" dirty="0" smtClean="0"/>
              <a:t>Report activities</a:t>
            </a:r>
          </a:p>
          <a:p>
            <a:pPr lvl="1"/>
            <a:r>
              <a:rPr lang="en-US" dirty="0" smtClean="0"/>
              <a:t>Track membership </a:t>
            </a:r>
          </a:p>
          <a:p>
            <a:pPr lvl="1"/>
            <a:r>
              <a:rPr lang="en-US" dirty="0" smtClean="0"/>
              <a:t>Create partnerships</a:t>
            </a:r>
          </a:p>
          <a:p>
            <a:pPr lvl="1"/>
            <a:r>
              <a:rPr lang="en-US" dirty="0" smtClean="0"/>
              <a:t>Monthly report to Ambassador Director</a:t>
            </a:r>
          </a:p>
          <a:p>
            <a:pPr lvl="1"/>
            <a:r>
              <a:rPr lang="en-US" dirty="0" smtClean="0"/>
              <a:t>Report quarterly to OVFA Board meeting</a:t>
            </a:r>
          </a:p>
          <a:p>
            <a:pPr lvl="1"/>
            <a:r>
              <a:rPr lang="en-US" dirty="0" smtClean="0"/>
              <a:t>Promote sale of merchandise  </a:t>
            </a:r>
          </a:p>
          <a:p>
            <a:pPr lvl="1"/>
            <a:endParaRPr lang="en-US" dirty="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4">
                                            <p:txEl>
                                              <p:pRg st="1" end="1"/>
                                            </p:txEl>
                                          </p:spTgt>
                                        </p:tgtEl>
                                        <p:attrNameLst>
                                          <p:attrName>style.color</p:attrName>
                                        </p:attrNameLst>
                                      </p:cBhvr>
                                      <p:to>
                                        <a:srgbClr val="F30314"/>
                                      </p:to>
                                    </p:animClr>
                                  </p:childTnLst>
                                </p:cTn>
                              </p:par>
                              <p:par>
                                <p:cTn id="7" presetID="3" presetClass="emph" presetSubtype="2" fill="hold" nodeType="withEffect">
                                  <p:stCondLst>
                                    <p:cond delay="0"/>
                                  </p:stCondLst>
                                  <p:childTnLst>
                                    <p:animClr clrSpc="rgb">
                                      <p:cBhvr override="childStyle">
                                        <p:cTn id="8" dur="2000" fill="hold"/>
                                        <p:tgtEl>
                                          <p:spTgt spid="4">
                                            <p:txEl>
                                              <p:pRg st="4" end="4"/>
                                            </p:txEl>
                                          </p:spTgt>
                                        </p:tgtEl>
                                        <p:attrNameLst>
                                          <p:attrName>style.color</p:attrName>
                                        </p:attrNameLst>
                                      </p:cBhvr>
                                      <p:to>
                                        <a:srgbClr val="F30314"/>
                                      </p:to>
                                    </p:animClr>
                                  </p:childTnLst>
                                </p:cTn>
                              </p:par>
                              <p:par>
                                <p:cTn id="9" presetID="3" presetClass="emph" presetSubtype="2" fill="hold" nodeType="withEffect">
                                  <p:stCondLst>
                                    <p:cond delay="0"/>
                                  </p:stCondLst>
                                  <p:childTnLst>
                                    <p:animClr clrSpc="rgb">
                                      <p:cBhvr override="childStyle">
                                        <p:cTn id="10" dur="2000" fill="hold"/>
                                        <p:tgtEl>
                                          <p:spTgt spid="4">
                                            <p:txEl>
                                              <p:pRg st="5" end="5"/>
                                            </p:txEl>
                                          </p:spTgt>
                                        </p:tgtEl>
                                        <p:attrNameLst>
                                          <p:attrName>style.color</p:attrName>
                                        </p:attrNameLst>
                                      </p:cBhvr>
                                      <p:to>
                                        <a:srgbClr val="F30314"/>
                                      </p:to>
                                    </p:animClr>
                                  </p:childTnLst>
                                </p:cTn>
                              </p:par>
                              <p:par>
                                <p:cTn id="11" presetID="3" presetClass="emph" presetSubtype="2" fill="hold" nodeType="withEffect">
                                  <p:stCondLst>
                                    <p:cond delay="0"/>
                                  </p:stCondLst>
                                  <p:childTnLst>
                                    <p:animClr clrSpc="rgb">
                                      <p:cBhvr override="childStyle">
                                        <p:cTn id="12" dur="2000" fill="hold"/>
                                        <p:tgtEl>
                                          <p:spTgt spid="3">
                                            <p:txEl>
                                              <p:pRg st="4" end="4"/>
                                            </p:txEl>
                                          </p:spTgt>
                                        </p:tgtEl>
                                        <p:attrNameLst>
                                          <p:attrName>style.color</p:attrName>
                                        </p:attrNameLst>
                                      </p:cBhvr>
                                      <p:to>
                                        <a:srgbClr val="F30314"/>
                                      </p:to>
                                    </p:animClr>
                                  </p:childTnLst>
                                </p:cTn>
                              </p:par>
                              <p:par>
                                <p:cTn id="13" presetID="3" presetClass="emph" presetSubtype="2" fill="hold" nodeType="withEffect">
                                  <p:stCondLst>
                                    <p:cond delay="0"/>
                                  </p:stCondLst>
                                  <p:childTnLst>
                                    <p:animClr clrSpc="rgb">
                                      <p:cBhvr override="childStyle">
                                        <p:cTn id="14" dur="2000" fill="hold"/>
                                        <p:tgtEl>
                                          <p:spTgt spid="4">
                                            <p:txEl>
                                              <p:pRg st="6" end="6"/>
                                            </p:txEl>
                                          </p:spTgt>
                                        </p:tgtEl>
                                        <p:attrNameLst>
                                          <p:attrName>style.color</p:attrName>
                                        </p:attrNameLst>
                                      </p:cBhvr>
                                      <p:to>
                                        <a:srgbClr val="F30314"/>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 </a:t>
            </a:r>
            <a:endParaRPr lang="en-US" dirty="0"/>
          </a:p>
        </p:txBody>
      </p:sp>
      <p:sp>
        <p:nvSpPr>
          <p:cNvPr id="5" name="Content Placeholder 4"/>
          <p:cNvSpPr>
            <a:spLocks noGrp="1"/>
          </p:cNvSpPr>
          <p:nvPr>
            <p:ph sz="half" idx="1"/>
          </p:nvPr>
        </p:nvSpPr>
        <p:spPr>
          <a:xfrm>
            <a:off x="228600" y="1600200"/>
            <a:ext cx="4114800" cy="4525963"/>
          </a:xfrm>
        </p:spPr>
        <p:txBody>
          <a:bodyPr/>
          <a:lstStyle/>
          <a:p>
            <a:r>
              <a:rPr lang="en-US" dirty="0" smtClean="0"/>
              <a:t>Complete </a:t>
            </a:r>
            <a:r>
              <a:rPr lang="en-US" dirty="0" smtClean="0"/>
              <a:t>the </a:t>
            </a:r>
            <a:r>
              <a:rPr lang="en-US" dirty="0" smtClean="0"/>
              <a:t>Annual </a:t>
            </a:r>
            <a:r>
              <a:rPr lang="en-US" dirty="0" smtClean="0"/>
              <a:t>Ambassador Workshop</a:t>
            </a:r>
          </a:p>
          <a:p>
            <a:r>
              <a:rPr lang="en-US" dirty="0" smtClean="0"/>
              <a:t>Maintain a positive image </a:t>
            </a:r>
          </a:p>
          <a:p>
            <a:r>
              <a:rPr lang="en-US" dirty="0" smtClean="0"/>
              <a:t>Be knowledge of OVFA </a:t>
            </a:r>
          </a:p>
          <a:p>
            <a:r>
              <a:rPr lang="en-US" dirty="0" smtClean="0"/>
              <a:t>Attend 4 OVFA Board meetings a year</a:t>
            </a:r>
          </a:p>
          <a:p>
            <a:r>
              <a:rPr lang="en-US" dirty="0" smtClean="0"/>
              <a:t>Complete 1 member &amp; 1 non-member visit monthly</a:t>
            </a:r>
          </a:p>
          <a:p>
            <a:endParaRPr lang="en-US" dirty="0" smtClean="0"/>
          </a:p>
        </p:txBody>
      </p:sp>
      <p:sp>
        <p:nvSpPr>
          <p:cNvPr id="4" name="Content Placeholder 3"/>
          <p:cNvSpPr>
            <a:spLocks noGrp="1"/>
          </p:cNvSpPr>
          <p:nvPr>
            <p:ph sz="half" idx="2"/>
          </p:nvPr>
        </p:nvSpPr>
        <p:spPr/>
        <p:txBody>
          <a:bodyPr/>
          <a:lstStyle/>
          <a:p>
            <a:r>
              <a:rPr lang="en-US" dirty="0" smtClean="0"/>
              <a:t>Attend OVFA Conference</a:t>
            </a:r>
          </a:p>
          <a:p>
            <a:r>
              <a:rPr lang="en-US" dirty="0" smtClean="0"/>
              <a:t>Assist OVFA Board in assigned duties</a:t>
            </a:r>
          </a:p>
          <a:p>
            <a:r>
              <a:rPr lang="en-US" dirty="0" smtClean="0"/>
              <a:t>Maintain their good standing in home department</a:t>
            </a:r>
          </a:p>
          <a:p>
            <a:endParaRPr lang="en-US" dirty="0"/>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5">
                                            <p:txEl>
                                              <p:pRg st="0" end="0"/>
                                            </p:txEl>
                                          </p:spTgt>
                                        </p:tgtEl>
                                        <p:attrNameLst>
                                          <p:attrName>style.color</p:attrName>
                                        </p:attrNameLst>
                                      </p:cBhvr>
                                      <p:to>
                                        <a:srgbClr val="F30314"/>
                                      </p:to>
                                    </p:animClr>
                                  </p:childTnLst>
                                </p:cTn>
                              </p:par>
                              <p:par>
                                <p:cTn id="7" presetID="3" presetClass="emph" presetSubtype="2" fill="hold" nodeType="withEffect">
                                  <p:stCondLst>
                                    <p:cond delay="0"/>
                                  </p:stCondLst>
                                  <p:childTnLst>
                                    <p:animClr clrSpc="rgb">
                                      <p:cBhvr override="childStyle">
                                        <p:cTn id="8" dur="2000" fill="hold"/>
                                        <p:tgtEl>
                                          <p:spTgt spid="5">
                                            <p:txEl>
                                              <p:pRg st="3" end="3"/>
                                            </p:txEl>
                                          </p:spTgt>
                                        </p:tgtEl>
                                        <p:attrNameLst>
                                          <p:attrName>style.color</p:attrName>
                                        </p:attrNameLst>
                                      </p:cBhvr>
                                      <p:to>
                                        <a:srgbClr val="F30314"/>
                                      </p:to>
                                    </p:animClr>
                                  </p:childTnLst>
                                </p:cTn>
                              </p:par>
                              <p:par>
                                <p:cTn id="9" presetID="3" presetClass="emph" presetSubtype="2" fill="hold" nodeType="withEffect">
                                  <p:stCondLst>
                                    <p:cond delay="0"/>
                                  </p:stCondLst>
                                  <p:childTnLst>
                                    <p:animClr clrSpc="rgb">
                                      <p:cBhvr override="childStyle">
                                        <p:cTn id="10" dur="2000" fill="hold"/>
                                        <p:tgtEl>
                                          <p:spTgt spid="5">
                                            <p:txEl>
                                              <p:pRg st="4" end="4"/>
                                            </p:txEl>
                                          </p:spTgt>
                                        </p:tgtEl>
                                        <p:attrNameLst>
                                          <p:attrName>style.color</p:attrName>
                                        </p:attrNameLst>
                                      </p:cBhvr>
                                      <p:to>
                                        <a:srgbClr val="F30314"/>
                                      </p:to>
                                    </p:animClr>
                                  </p:childTnLst>
                                </p:cTn>
                              </p:par>
                              <p:par>
                                <p:cTn id="11" presetID="3" presetClass="emph" presetSubtype="2" fill="hold" nodeType="withEffect">
                                  <p:stCondLst>
                                    <p:cond delay="0"/>
                                  </p:stCondLst>
                                  <p:childTnLst>
                                    <p:animClr clrSpc="rgb">
                                      <p:cBhvr override="childStyle">
                                        <p:cTn id="12" dur="2000" fill="hold"/>
                                        <p:tgtEl>
                                          <p:spTgt spid="4">
                                            <p:txEl>
                                              <p:pRg st="1" end="1"/>
                                            </p:txEl>
                                          </p:spTgt>
                                        </p:tgtEl>
                                        <p:attrNameLst>
                                          <p:attrName>style.color</p:attrName>
                                        </p:attrNameLst>
                                      </p:cBhvr>
                                      <p:to>
                                        <a:srgbClr val="F30314"/>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2178</TotalTime>
  <Words>543</Words>
  <Application>Microsoft Office PowerPoint</Application>
  <PresentationFormat>On-screen Show (4:3)</PresentationFormat>
  <Paragraphs>146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OVFA ambassador Program</vt:lpstr>
      <vt:lpstr>Application process</vt:lpstr>
      <vt:lpstr>Orientation &amp; Training</vt:lpstr>
      <vt:lpstr>9 Ambassador Regions </vt:lpstr>
      <vt:lpstr>Ambassador  Structure</vt:lpstr>
      <vt:lpstr>Duties and Responsibilities</vt:lpstr>
      <vt:lpstr>Expectation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Stella Hickey</dc:creator>
  <cp:lastModifiedBy>OVFA2</cp:lastModifiedBy>
  <cp:revision>147</cp:revision>
  <dcterms:created xsi:type="dcterms:W3CDTF">2011-09-29T19:33:10Z</dcterms:created>
  <dcterms:modified xsi:type="dcterms:W3CDTF">2012-09-27T23:45:10Z</dcterms:modified>
</cp:coreProperties>
</file>